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75"/>
  </p:notesMasterIdLst>
  <p:sldIdLst>
    <p:sldId id="256" r:id="rId2"/>
    <p:sldId id="570" r:id="rId3"/>
    <p:sldId id="257" r:id="rId4"/>
    <p:sldId id="566" r:id="rId5"/>
    <p:sldId id="565" r:id="rId6"/>
    <p:sldId id="567" r:id="rId7"/>
    <p:sldId id="258" r:id="rId8"/>
    <p:sldId id="270" r:id="rId9"/>
    <p:sldId id="264" r:id="rId10"/>
    <p:sldId id="259" r:id="rId11"/>
    <p:sldId id="265" r:id="rId12"/>
    <p:sldId id="266" r:id="rId13"/>
    <p:sldId id="267" r:id="rId14"/>
    <p:sldId id="268" r:id="rId15"/>
    <p:sldId id="271" r:id="rId16"/>
    <p:sldId id="272" r:id="rId17"/>
    <p:sldId id="279" r:id="rId18"/>
    <p:sldId id="280" r:id="rId19"/>
    <p:sldId id="281" r:id="rId20"/>
    <p:sldId id="282" r:id="rId21"/>
    <p:sldId id="283" r:id="rId22"/>
    <p:sldId id="284" r:id="rId23"/>
    <p:sldId id="260" r:id="rId24"/>
    <p:sldId id="285" r:id="rId25"/>
    <p:sldId id="573" r:id="rId26"/>
    <p:sldId id="290" r:id="rId27"/>
    <p:sldId id="291" r:id="rId28"/>
    <p:sldId id="292" r:id="rId29"/>
    <p:sldId id="294" r:id="rId30"/>
    <p:sldId id="554" r:id="rId31"/>
    <p:sldId id="295" r:id="rId32"/>
    <p:sldId id="574" r:id="rId33"/>
    <p:sldId id="575" r:id="rId34"/>
    <p:sldId id="569" r:id="rId35"/>
    <p:sldId id="297" r:id="rId36"/>
    <p:sldId id="571" r:id="rId37"/>
    <p:sldId id="296" r:id="rId38"/>
    <p:sldId id="298" r:id="rId39"/>
    <p:sldId id="299" r:id="rId40"/>
    <p:sldId id="300" r:id="rId41"/>
    <p:sldId id="301" r:id="rId42"/>
    <p:sldId id="302" r:id="rId43"/>
    <p:sldId id="303" r:id="rId44"/>
    <p:sldId id="304" r:id="rId45"/>
    <p:sldId id="553" r:id="rId46"/>
    <p:sldId id="576" r:id="rId47"/>
    <p:sldId id="306" r:id="rId48"/>
    <p:sldId id="577" r:id="rId49"/>
    <p:sldId id="261" r:id="rId50"/>
    <p:sldId id="307" r:id="rId51"/>
    <p:sldId id="308" r:id="rId52"/>
    <p:sldId id="310" r:id="rId53"/>
    <p:sldId id="311" r:id="rId54"/>
    <p:sldId id="312" r:id="rId55"/>
    <p:sldId id="334" r:id="rId56"/>
    <p:sldId id="435" r:id="rId57"/>
    <p:sldId id="390" r:id="rId58"/>
    <p:sldId id="545" r:id="rId59"/>
    <p:sldId id="418" r:id="rId60"/>
    <p:sldId id="454" r:id="rId61"/>
    <p:sldId id="546" r:id="rId62"/>
    <p:sldId id="449" r:id="rId63"/>
    <p:sldId id="552" r:id="rId64"/>
    <p:sldId id="578" r:id="rId65"/>
    <p:sldId id="556" r:id="rId66"/>
    <p:sldId id="262" r:id="rId67"/>
    <p:sldId id="560" r:id="rId68"/>
    <p:sldId id="555" r:id="rId69"/>
    <p:sldId id="557" r:id="rId70"/>
    <p:sldId id="562" r:id="rId71"/>
    <p:sldId id="563" r:id="rId72"/>
    <p:sldId id="564" r:id="rId73"/>
    <p:sldId id="263"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 Moudřík" userId="ea669ef9e69e8fdd" providerId="LiveId" clId="{C4D7A65A-2713-4B30-A2D9-33A5B7CF985D}"/>
    <pc:docChg chg="modSld">
      <pc:chgData name="Marian Moudřík" userId="ea669ef9e69e8fdd" providerId="LiveId" clId="{C4D7A65A-2713-4B30-A2D9-33A5B7CF985D}" dt="2024-06-15T14:59:35.629" v="53" actId="20577"/>
      <pc:docMkLst>
        <pc:docMk/>
      </pc:docMkLst>
      <pc:sldChg chg="modSp mod">
        <pc:chgData name="Marian Moudřík" userId="ea669ef9e69e8fdd" providerId="LiveId" clId="{C4D7A65A-2713-4B30-A2D9-33A5B7CF985D}" dt="2024-06-15T14:59:35.629" v="53" actId="20577"/>
        <pc:sldMkLst>
          <pc:docMk/>
          <pc:sldMk cId="2228808111" sldId="256"/>
        </pc:sldMkLst>
        <pc:spChg chg="mod">
          <ac:chgData name="Marian Moudřík" userId="ea669ef9e69e8fdd" providerId="LiveId" clId="{C4D7A65A-2713-4B30-A2D9-33A5B7CF985D}" dt="2024-06-15T14:59:35.629" v="53" actId="20577"/>
          <ac:spMkLst>
            <pc:docMk/>
            <pc:sldMk cId="2228808111" sldId="256"/>
            <ac:spMk id="3" creationId="{F65FD083-6B31-0B5B-0009-E4CB18FEB744}"/>
          </ac:spMkLst>
        </pc:spChg>
      </pc:sldChg>
    </pc:docChg>
  </pc:docChgLst>
  <pc:docChgLst>
    <pc:chgData name="Tomáš Chmela" userId="9c545cc1-9920-4aa4-8b81-341f02dbc246" providerId="ADAL" clId="{2CDD022B-61BF-4E05-8F4C-0A737AD55D70}"/>
    <pc:docChg chg="custSel delSld modSld">
      <pc:chgData name="Tomáš Chmela" userId="9c545cc1-9920-4aa4-8b81-341f02dbc246" providerId="ADAL" clId="{2CDD022B-61BF-4E05-8F4C-0A737AD55D70}" dt="2024-05-27T07:25:00.240" v="2149" actId="20577"/>
      <pc:docMkLst>
        <pc:docMk/>
      </pc:docMkLst>
      <pc:sldChg chg="modSp mod">
        <pc:chgData name="Tomáš Chmela" userId="9c545cc1-9920-4aa4-8b81-341f02dbc246" providerId="ADAL" clId="{2CDD022B-61BF-4E05-8F4C-0A737AD55D70}" dt="2024-05-20T20:03:22.534" v="109" actId="113"/>
        <pc:sldMkLst>
          <pc:docMk/>
          <pc:sldMk cId="4048702014" sldId="257"/>
        </pc:sldMkLst>
        <pc:spChg chg="mod">
          <ac:chgData name="Tomáš Chmela" userId="9c545cc1-9920-4aa4-8b81-341f02dbc246" providerId="ADAL" clId="{2CDD022B-61BF-4E05-8F4C-0A737AD55D70}" dt="2024-05-20T20:03:22.534" v="109" actId="113"/>
          <ac:spMkLst>
            <pc:docMk/>
            <pc:sldMk cId="4048702014" sldId="257"/>
            <ac:spMk id="3" creationId="{3E4E9F0A-5076-DE8A-B036-D59587651FC3}"/>
          </ac:spMkLst>
        </pc:spChg>
      </pc:sldChg>
      <pc:sldChg chg="modSp">
        <pc:chgData name="Tomáš Chmela" userId="9c545cc1-9920-4aa4-8b81-341f02dbc246" providerId="ADAL" clId="{2CDD022B-61BF-4E05-8F4C-0A737AD55D70}" dt="2024-05-20T20:11:19.279" v="127" actId="115"/>
        <pc:sldMkLst>
          <pc:docMk/>
          <pc:sldMk cId="3744775540" sldId="259"/>
        </pc:sldMkLst>
        <pc:graphicFrameChg chg="mod">
          <ac:chgData name="Tomáš Chmela" userId="9c545cc1-9920-4aa4-8b81-341f02dbc246" providerId="ADAL" clId="{2CDD022B-61BF-4E05-8F4C-0A737AD55D70}" dt="2024-05-20T20:11:19.279" v="127" actId="115"/>
          <ac:graphicFrameMkLst>
            <pc:docMk/>
            <pc:sldMk cId="3744775540" sldId="259"/>
            <ac:graphicFrameMk id="6" creationId="{22D2430C-5C48-1476-AA16-CB27DAB99C03}"/>
          </ac:graphicFrameMkLst>
        </pc:graphicFrameChg>
      </pc:sldChg>
      <pc:sldChg chg="modSp mod">
        <pc:chgData name="Tomáš Chmela" userId="9c545cc1-9920-4aa4-8b81-341f02dbc246" providerId="ADAL" clId="{2CDD022B-61BF-4E05-8F4C-0A737AD55D70}" dt="2024-05-20T20:13:32.447" v="136" actId="20577"/>
        <pc:sldMkLst>
          <pc:docMk/>
          <pc:sldMk cId="1848297111" sldId="268"/>
        </pc:sldMkLst>
        <pc:spChg chg="mod">
          <ac:chgData name="Tomáš Chmela" userId="9c545cc1-9920-4aa4-8b81-341f02dbc246" providerId="ADAL" clId="{2CDD022B-61BF-4E05-8F4C-0A737AD55D70}" dt="2024-05-20T20:13:32.447" v="136" actId="20577"/>
          <ac:spMkLst>
            <pc:docMk/>
            <pc:sldMk cId="1848297111" sldId="268"/>
            <ac:spMk id="3" creationId="{56FEDCFC-125B-2973-C4E5-07B51A6AD819}"/>
          </ac:spMkLst>
        </pc:spChg>
      </pc:sldChg>
      <pc:sldChg chg="modSp mod">
        <pc:chgData name="Tomáš Chmela" userId="9c545cc1-9920-4aa4-8b81-341f02dbc246" providerId="ADAL" clId="{2CDD022B-61BF-4E05-8F4C-0A737AD55D70}" dt="2024-05-20T20:09:24.244" v="126" actId="1076"/>
        <pc:sldMkLst>
          <pc:docMk/>
          <pc:sldMk cId="3508999192" sldId="270"/>
        </pc:sldMkLst>
        <pc:spChg chg="mod">
          <ac:chgData name="Tomáš Chmela" userId="9c545cc1-9920-4aa4-8b81-341f02dbc246" providerId="ADAL" clId="{2CDD022B-61BF-4E05-8F4C-0A737AD55D70}" dt="2024-05-20T20:09:24.244" v="126" actId="1076"/>
          <ac:spMkLst>
            <pc:docMk/>
            <pc:sldMk cId="3508999192" sldId="270"/>
            <ac:spMk id="5" creationId="{64BBC307-3CBF-1130-6491-B7175E21068E}"/>
          </ac:spMkLst>
        </pc:spChg>
      </pc:sldChg>
      <pc:sldChg chg="addSp modSp mod">
        <pc:chgData name="Tomáš Chmela" userId="9c545cc1-9920-4aa4-8b81-341f02dbc246" providerId="ADAL" clId="{2CDD022B-61BF-4E05-8F4C-0A737AD55D70}" dt="2024-05-20T20:16:16.901" v="147" actId="1076"/>
        <pc:sldMkLst>
          <pc:docMk/>
          <pc:sldMk cId="3609506008" sldId="271"/>
        </pc:sldMkLst>
        <pc:spChg chg="add mod">
          <ac:chgData name="Tomáš Chmela" userId="9c545cc1-9920-4aa4-8b81-341f02dbc246" providerId="ADAL" clId="{2CDD022B-61BF-4E05-8F4C-0A737AD55D70}" dt="2024-05-20T20:15:23.569" v="143" actId="208"/>
          <ac:spMkLst>
            <pc:docMk/>
            <pc:sldMk cId="3609506008" sldId="271"/>
            <ac:spMk id="3" creationId="{0C8CF817-9D4A-B02E-2A23-BC60C4B209EC}"/>
          </ac:spMkLst>
        </pc:spChg>
        <pc:spChg chg="add mod">
          <ac:chgData name="Tomáš Chmela" userId="9c545cc1-9920-4aa4-8b81-341f02dbc246" providerId="ADAL" clId="{2CDD022B-61BF-4E05-8F4C-0A737AD55D70}" dt="2024-05-20T20:15:57.814" v="145" actId="1076"/>
          <ac:spMkLst>
            <pc:docMk/>
            <pc:sldMk cId="3609506008" sldId="271"/>
            <ac:spMk id="4" creationId="{6D068A19-C0F4-0C61-3C6D-164BA14B46A9}"/>
          </ac:spMkLst>
        </pc:spChg>
        <pc:spChg chg="add mod">
          <ac:chgData name="Tomáš Chmela" userId="9c545cc1-9920-4aa4-8b81-341f02dbc246" providerId="ADAL" clId="{2CDD022B-61BF-4E05-8F4C-0A737AD55D70}" dt="2024-05-20T20:16:16.901" v="147" actId="1076"/>
          <ac:spMkLst>
            <pc:docMk/>
            <pc:sldMk cId="3609506008" sldId="271"/>
            <ac:spMk id="5" creationId="{7880A5AF-323E-3AFD-4B0D-D1D9A18087DB}"/>
          </ac:spMkLst>
        </pc:spChg>
      </pc:sldChg>
      <pc:sldChg chg="addSp modSp mod">
        <pc:chgData name="Tomáš Chmela" userId="9c545cc1-9920-4aa4-8b81-341f02dbc246" providerId="ADAL" clId="{2CDD022B-61BF-4E05-8F4C-0A737AD55D70}" dt="2024-05-20T20:18:18.522" v="181" actId="207"/>
        <pc:sldMkLst>
          <pc:docMk/>
          <pc:sldMk cId="969576779" sldId="279"/>
        </pc:sldMkLst>
        <pc:spChg chg="add mod">
          <ac:chgData name="Tomáš Chmela" userId="9c545cc1-9920-4aa4-8b81-341f02dbc246" providerId="ADAL" clId="{2CDD022B-61BF-4E05-8F4C-0A737AD55D70}" dt="2024-05-20T20:18:18.522" v="181" actId="207"/>
          <ac:spMkLst>
            <pc:docMk/>
            <pc:sldMk cId="969576779" sldId="279"/>
            <ac:spMk id="4" creationId="{D7135AA8-1DB4-F03C-BF17-8EBEE22C9F1E}"/>
          </ac:spMkLst>
        </pc:spChg>
      </pc:sldChg>
      <pc:sldChg chg="modSp mod">
        <pc:chgData name="Tomáš Chmela" userId="9c545cc1-9920-4aa4-8b81-341f02dbc246" providerId="ADAL" clId="{2CDD022B-61BF-4E05-8F4C-0A737AD55D70}" dt="2024-05-20T20:19:26.444" v="186" actId="1076"/>
        <pc:sldMkLst>
          <pc:docMk/>
          <pc:sldMk cId="1640437725" sldId="281"/>
        </pc:sldMkLst>
        <pc:spChg chg="mod">
          <ac:chgData name="Tomáš Chmela" userId="9c545cc1-9920-4aa4-8b81-341f02dbc246" providerId="ADAL" clId="{2CDD022B-61BF-4E05-8F4C-0A737AD55D70}" dt="2024-05-20T20:19:26.444" v="186" actId="1076"/>
          <ac:spMkLst>
            <pc:docMk/>
            <pc:sldMk cId="1640437725" sldId="281"/>
            <ac:spMk id="2" creationId="{88313028-2287-178F-F201-0B41905B311B}"/>
          </ac:spMkLst>
        </pc:spChg>
        <pc:picChg chg="mod">
          <ac:chgData name="Tomáš Chmela" userId="9c545cc1-9920-4aa4-8b81-341f02dbc246" providerId="ADAL" clId="{2CDD022B-61BF-4E05-8F4C-0A737AD55D70}" dt="2024-05-20T20:19:15.485" v="184" actId="14100"/>
          <ac:picMkLst>
            <pc:docMk/>
            <pc:sldMk cId="1640437725" sldId="281"/>
            <ac:picMk id="6" creationId="{58D77BFD-D739-D0CA-7F03-C05A196AE0ED}"/>
          </ac:picMkLst>
        </pc:picChg>
        <pc:picChg chg="mod">
          <ac:chgData name="Tomáš Chmela" userId="9c545cc1-9920-4aa4-8b81-341f02dbc246" providerId="ADAL" clId="{2CDD022B-61BF-4E05-8F4C-0A737AD55D70}" dt="2024-05-20T20:19:11.714" v="183" actId="14100"/>
          <ac:picMkLst>
            <pc:docMk/>
            <pc:sldMk cId="1640437725" sldId="281"/>
            <ac:picMk id="9" creationId="{07D2303E-6CDD-DF74-8134-18E98399C9EC}"/>
          </ac:picMkLst>
        </pc:picChg>
        <pc:picChg chg="mod">
          <ac:chgData name="Tomáš Chmela" userId="9c545cc1-9920-4aa4-8b81-341f02dbc246" providerId="ADAL" clId="{2CDD022B-61BF-4E05-8F4C-0A737AD55D70}" dt="2024-05-20T20:19:20.343" v="185" actId="1076"/>
          <ac:picMkLst>
            <pc:docMk/>
            <pc:sldMk cId="1640437725" sldId="281"/>
            <ac:picMk id="13" creationId="{7CB8E4A9-0CA1-AE85-CD6F-488753F6BB93}"/>
          </ac:picMkLst>
        </pc:picChg>
      </pc:sldChg>
      <pc:sldChg chg="modSp mod">
        <pc:chgData name="Tomáš Chmela" userId="9c545cc1-9920-4aa4-8b81-341f02dbc246" providerId="ADAL" clId="{2CDD022B-61BF-4E05-8F4C-0A737AD55D70}" dt="2024-05-20T20:21:07.908" v="200" actId="1076"/>
        <pc:sldMkLst>
          <pc:docMk/>
          <pc:sldMk cId="2937322708" sldId="282"/>
        </pc:sldMkLst>
        <pc:spChg chg="mod">
          <ac:chgData name="Tomáš Chmela" userId="9c545cc1-9920-4aa4-8b81-341f02dbc246" providerId="ADAL" clId="{2CDD022B-61BF-4E05-8F4C-0A737AD55D70}" dt="2024-05-20T20:21:07.908" v="200" actId="1076"/>
          <ac:spMkLst>
            <pc:docMk/>
            <pc:sldMk cId="2937322708" sldId="282"/>
            <ac:spMk id="7" creationId="{BD10B036-05DA-CA64-2E9F-7C962AC65CF4}"/>
          </ac:spMkLst>
        </pc:spChg>
        <pc:picChg chg="mod">
          <ac:chgData name="Tomáš Chmela" userId="9c545cc1-9920-4aa4-8b81-341f02dbc246" providerId="ADAL" clId="{2CDD022B-61BF-4E05-8F4C-0A737AD55D70}" dt="2024-05-20T20:20:31.350" v="194" actId="1076"/>
          <ac:picMkLst>
            <pc:docMk/>
            <pc:sldMk cId="2937322708" sldId="282"/>
            <ac:picMk id="5" creationId="{082DB2D9-967C-F18E-D05A-8DA5CB7FED28}"/>
          </ac:picMkLst>
        </pc:picChg>
        <pc:picChg chg="mod">
          <ac:chgData name="Tomáš Chmela" userId="9c545cc1-9920-4aa4-8b81-341f02dbc246" providerId="ADAL" clId="{2CDD022B-61BF-4E05-8F4C-0A737AD55D70}" dt="2024-05-20T20:20:55.193" v="198" actId="14100"/>
          <ac:picMkLst>
            <pc:docMk/>
            <pc:sldMk cId="2937322708" sldId="282"/>
            <ac:picMk id="6" creationId="{62A5EC56-8F55-4A47-376C-4B6304B2FFB4}"/>
          </ac:picMkLst>
        </pc:picChg>
        <pc:picChg chg="mod">
          <ac:chgData name="Tomáš Chmela" userId="9c545cc1-9920-4aa4-8b81-341f02dbc246" providerId="ADAL" clId="{2CDD022B-61BF-4E05-8F4C-0A737AD55D70}" dt="2024-05-20T20:20:38.028" v="195" actId="14100"/>
          <ac:picMkLst>
            <pc:docMk/>
            <pc:sldMk cId="2937322708" sldId="282"/>
            <ac:picMk id="10" creationId="{53F7E5D9-4058-F1E2-7B2E-95E27462C2B4}"/>
          </ac:picMkLst>
        </pc:picChg>
        <pc:picChg chg="mod">
          <ac:chgData name="Tomáš Chmela" userId="9c545cc1-9920-4aa4-8b81-341f02dbc246" providerId="ADAL" clId="{2CDD022B-61BF-4E05-8F4C-0A737AD55D70}" dt="2024-05-20T20:21:01.432" v="199" actId="1076"/>
          <ac:picMkLst>
            <pc:docMk/>
            <pc:sldMk cId="2937322708" sldId="282"/>
            <ac:picMk id="15" creationId="{C0D7E1E9-7E01-A63F-02CA-EE93B7E09899}"/>
          </ac:picMkLst>
        </pc:picChg>
      </pc:sldChg>
      <pc:sldChg chg="addSp modSp mod">
        <pc:chgData name="Tomáš Chmela" userId="9c545cc1-9920-4aa4-8b81-341f02dbc246" providerId="ADAL" clId="{2CDD022B-61BF-4E05-8F4C-0A737AD55D70}" dt="2024-05-20T20:24:50.773" v="269" actId="1076"/>
        <pc:sldMkLst>
          <pc:docMk/>
          <pc:sldMk cId="894978662" sldId="284"/>
        </pc:sldMkLst>
        <pc:spChg chg="mod">
          <ac:chgData name="Tomáš Chmela" userId="9c545cc1-9920-4aa4-8b81-341f02dbc246" providerId="ADAL" clId="{2CDD022B-61BF-4E05-8F4C-0A737AD55D70}" dt="2024-05-20T20:23:22.087" v="259" actId="14100"/>
          <ac:spMkLst>
            <pc:docMk/>
            <pc:sldMk cId="894978662" sldId="284"/>
            <ac:spMk id="2" creationId="{88313028-2287-178F-F201-0B41905B311B}"/>
          </ac:spMkLst>
        </pc:spChg>
        <pc:picChg chg="add mod">
          <ac:chgData name="Tomáš Chmela" userId="9c545cc1-9920-4aa4-8b81-341f02dbc246" providerId="ADAL" clId="{2CDD022B-61BF-4E05-8F4C-0A737AD55D70}" dt="2024-05-20T20:24:30" v="265" actId="962"/>
          <ac:picMkLst>
            <pc:docMk/>
            <pc:sldMk cId="894978662" sldId="284"/>
            <ac:picMk id="4" creationId="{5AB7C788-7E1D-78F9-880A-DD96E9C286DD}"/>
          </ac:picMkLst>
        </pc:picChg>
        <pc:picChg chg="mod">
          <ac:chgData name="Tomáš Chmela" userId="9c545cc1-9920-4aa4-8b81-341f02dbc246" providerId="ADAL" clId="{2CDD022B-61BF-4E05-8F4C-0A737AD55D70}" dt="2024-05-20T20:24:33.019" v="266" actId="14100"/>
          <ac:picMkLst>
            <pc:docMk/>
            <pc:sldMk cId="894978662" sldId="284"/>
            <ac:picMk id="6" creationId="{BC101BD9-88F8-7F8E-310B-17237518CFC4}"/>
          </ac:picMkLst>
        </pc:picChg>
        <pc:picChg chg="mod">
          <ac:chgData name="Tomáš Chmela" userId="9c545cc1-9920-4aa4-8b81-341f02dbc246" providerId="ADAL" clId="{2CDD022B-61BF-4E05-8F4C-0A737AD55D70}" dt="2024-05-20T20:24:50.773" v="269" actId="1076"/>
          <ac:picMkLst>
            <pc:docMk/>
            <pc:sldMk cId="894978662" sldId="284"/>
            <ac:picMk id="8" creationId="{CE4F81E5-94E9-884E-6DAE-FA539019A092}"/>
          </ac:picMkLst>
        </pc:picChg>
      </pc:sldChg>
      <pc:sldChg chg="modSp mod">
        <pc:chgData name="Tomáš Chmela" userId="9c545cc1-9920-4aa4-8b81-341f02dbc246" providerId="ADAL" clId="{2CDD022B-61BF-4E05-8F4C-0A737AD55D70}" dt="2024-05-20T20:27:45.158" v="276" actId="20577"/>
        <pc:sldMkLst>
          <pc:docMk/>
          <pc:sldMk cId="1997067669" sldId="291"/>
        </pc:sldMkLst>
        <pc:spChg chg="mod">
          <ac:chgData name="Tomáš Chmela" userId="9c545cc1-9920-4aa4-8b81-341f02dbc246" providerId="ADAL" clId="{2CDD022B-61BF-4E05-8F4C-0A737AD55D70}" dt="2024-05-20T20:27:45.158" v="276" actId="20577"/>
          <ac:spMkLst>
            <pc:docMk/>
            <pc:sldMk cId="1997067669" sldId="291"/>
            <ac:spMk id="6" creationId="{F0F4378D-5004-0159-64B2-80B214A7C498}"/>
          </ac:spMkLst>
        </pc:spChg>
      </pc:sldChg>
      <pc:sldChg chg="modSp mod">
        <pc:chgData name="Tomáš Chmela" userId="9c545cc1-9920-4aa4-8b81-341f02dbc246" providerId="ADAL" clId="{2CDD022B-61BF-4E05-8F4C-0A737AD55D70}" dt="2024-05-20T20:37:16.485" v="931" actId="113"/>
        <pc:sldMkLst>
          <pc:docMk/>
          <pc:sldMk cId="2320764066" sldId="297"/>
        </pc:sldMkLst>
        <pc:spChg chg="mod">
          <ac:chgData name="Tomáš Chmela" userId="9c545cc1-9920-4aa4-8b81-341f02dbc246" providerId="ADAL" clId="{2CDD022B-61BF-4E05-8F4C-0A737AD55D70}" dt="2024-05-20T20:36:15.342" v="928" actId="404"/>
          <ac:spMkLst>
            <pc:docMk/>
            <pc:sldMk cId="2320764066" sldId="297"/>
            <ac:spMk id="2" creationId="{149E2941-E256-4C7B-70C8-6D4A3CC511BF}"/>
          </ac:spMkLst>
        </pc:spChg>
        <pc:spChg chg="mod">
          <ac:chgData name="Tomáš Chmela" userId="9c545cc1-9920-4aa4-8b81-341f02dbc246" providerId="ADAL" clId="{2CDD022B-61BF-4E05-8F4C-0A737AD55D70}" dt="2024-05-20T20:37:16.485" v="931" actId="113"/>
          <ac:spMkLst>
            <pc:docMk/>
            <pc:sldMk cId="2320764066" sldId="297"/>
            <ac:spMk id="22" creationId="{9E5160B1-7D15-C008-A74D-E19741809B9D}"/>
          </ac:spMkLst>
        </pc:spChg>
      </pc:sldChg>
      <pc:sldChg chg="modSp mod">
        <pc:chgData name="Tomáš Chmela" userId="9c545cc1-9920-4aa4-8b81-341f02dbc246" providerId="ADAL" clId="{2CDD022B-61BF-4E05-8F4C-0A737AD55D70}" dt="2024-05-20T20:39:29.600" v="935" actId="403"/>
        <pc:sldMkLst>
          <pc:docMk/>
          <pc:sldMk cId="2653378477" sldId="298"/>
        </pc:sldMkLst>
        <pc:spChg chg="mod">
          <ac:chgData name="Tomáš Chmela" userId="9c545cc1-9920-4aa4-8b81-341f02dbc246" providerId="ADAL" clId="{2CDD022B-61BF-4E05-8F4C-0A737AD55D70}" dt="2024-05-20T20:39:29.600" v="935" actId="403"/>
          <ac:spMkLst>
            <pc:docMk/>
            <pc:sldMk cId="2653378477" sldId="298"/>
            <ac:spMk id="6" creationId="{9E5160B1-7D15-C008-A74D-E19741809B9D}"/>
          </ac:spMkLst>
        </pc:spChg>
      </pc:sldChg>
      <pc:sldChg chg="modSp mod">
        <pc:chgData name="Tomáš Chmela" userId="9c545cc1-9920-4aa4-8b81-341f02dbc246" providerId="ADAL" clId="{2CDD022B-61BF-4E05-8F4C-0A737AD55D70}" dt="2024-05-20T20:41:26.923" v="1000" actId="20577"/>
        <pc:sldMkLst>
          <pc:docMk/>
          <pc:sldMk cId="2131883293" sldId="299"/>
        </pc:sldMkLst>
        <pc:spChg chg="mod">
          <ac:chgData name="Tomáš Chmela" userId="9c545cc1-9920-4aa4-8b81-341f02dbc246" providerId="ADAL" clId="{2CDD022B-61BF-4E05-8F4C-0A737AD55D70}" dt="2024-05-20T20:41:26.923" v="1000" actId="20577"/>
          <ac:spMkLst>
            <pc:docMk/>
            <pc:sldMk cId="2131883293" sldId="299"/>
            <ac:spMk id="9" creationId="{17A07708-916D-A220-1037-A05583885CE1}"/>
          </ac:spMkLst>
        </pc:spChg>
      </pc:sldChg>
      <pc:sldChg chg="modSp mod">
        <pc:chgData name="Tomáš Chmela" userId="9c545cc1-9920-4aa4-8b81-341f02dbc246" providerId="ADAL" clId="{2CDD022B-61BF-4E05-8F4C-0A737AD55D70}" dt="2024-05-20T20:42:37.258" v="1003" actId="14100"/>
        <pc:sldMkLst>
          <pc:docMk/>
          <pc:sldMk cId="4204469649" sldId="300"/>
        </pc:sldMkLst>
        <pc:spChg chg="mod">
          <ac:chgData name="Tomáš Chmela" userId="9c545cc1-9920-4aa4-8b81-341f02dbc246" providerId="ADAL" clId="{2CDD022B-61BF-4E05-8F4C-0A737AD55D70}" dt="2024-05-20T20:42:37.258" v="1003" actId="14100"/>
          <ac:spMkLst>
            <pc:docMk/>
            <pc:sldMk cId="4204469649" sldId="300"/>
            <ac:spMk id="4" creationId="{31B84B48-96F7-048E-6235-9A112F5566C0}"/>
          </ac:spMkLst>
        </pc:spChg>
      </pc:sldChg>
      <pc:sldChg chg="modSp mod">
        <pc:chgData name="Tomáš Chmela" userId="9c545cc1-9920-4aa4-8b81-341f02dbc246" providerId="ADAL" clId="{2CDD022B-61BF-4E05-8F4C-0A737AD55D70}" dt="2024-05-20T20:42:58.477" v="1007" actId="14100"/>
        <pc:sldMkLst>
          <pc:docMk/>
          <pc:sldMk cId="2958310888" sldId="301"/>
        </pc:sldMkLst>
        <pc:picChg chg="mod">
          <ac:chgData name="Tomáš Chmela" userId="9c545cc1-9920-4aa4-8b81-341f02dbc246" providerId="ADAL" clId="{2CDD022B-61BF-4E05-8F4C-0A737AD55D70}" dt="2024-05-20T20:42:58.477" v="1007" actId="14100"/>
          <ac:picMkLst>
            <pc:docMk/>
            <pc:sldMk cId="2958310888" sldId="301"/>
            <ac:picMk id="5" creationId="{1D2F6B3B-C0E8-1F03-DF26-131D69FBCBE3}"/>
          </ac:picMkLst>
        </pc:picChg>
      </pc:sldChg>
      <pc:sldChg chg="modSp mod">
        <pc:chgData name="Tomáš Chmela" userId="9c545cc1-9920-4aa4-8b81-341f02dbc246" providerId="ADAL" clId="{2CDD022B-61BF-4E05-8F4C-0A737AD55D70}" dt="2024-05-20T20:49:28.576" v="1009" actId="27636"/>
        <pc:sldMkLst>
          <pc:docMk/>
          <pc:sldMk cId="1954825628" sldId="303"/>
        </pc:sldMkLst>
        <pc:spChg chg="mod">
          <ac:chgData name="Tomáš Chmela" userId="9c545cc1-9920-4aa4-8b81-341f02dbc246" providerId="ADAL" clId="{2CDD022B-61BF-4E05-8F4C-0A737AD55D70}" dt="2024-05-20T20:49:28.576" v="1009" actId="27636"/>
          <ac:spMkLst>
            <pc:docMk/>
            <pc:sldMk cId="1954825628" sldId="303"/>
            <ac:spMk id="12" creationId="{672B3E30-4AA3-DC00-A727-B9E39BF97339}"/>
          </ac:spMkLst>
        </pc:spChg>
      </pc:sldChg>
      <pc:sldChg chg="modSp mod">
        <pc:chgData name="Tomáš Chmela" userId="9c545cc1-9920-4aa4-8b81-341f02dbc246" providerId="ADAL" clId="{2CDD022B-61BF-4E05-8F4C-0A737AD55D70}" dt="2024-05-20T20:49:49.693" v="1011" actId="6549"/>
        <pc:sldMkLst>
          <pc:docMk/>
          <pc:sldMk cId="4003411858" sldId="553"/>
        </pc:sldMkLst>
        <pc:spChg chg="mod">
          <ac:chgData name="Tomáš Chmela" userId="9c545cc1-9920-4aa4-8b81-341f02dbc246" providerId="ADAL" clId="{2CDD022B-61BF-4E05-8F4C-0A737AD55D70}" dt="2024-05-20T20:49:49.693" v="1011" actId="6549"/>
          <ac:spMkLst>
            <pc:docMk/>
            <pc:sldMk cId="4003411858" sldId="553"/>
            <ac:spMk id="15" creationId="{E850FD0F-785F-6401-392C-00D23DE097B4}"/>
          </ac:spMkLst>
        </pc:spChg>
      </pc:sldChg>
      <pc:sldChg chg="modSp mod">
        <pc:chgData name="Tomáš Chmela" userId="9c545cc1-9920-4aa4-8b81-341f02dbc246" providerId="ADAL" clId="{2CDD022B-61BF-4E05-8F4C-0A737AD55D70}" dt="2024-05-20T21:09:10.114" v="2100" actId="20577"/>
        <pc:sldMkLst>
          <pc:docMk/>
          <pc:sldMk cId="699846550" sldId="556"/>
        </pc:sldMkLst>
        <pc:spChg chg="mod">
          <ac:chgData name="Tomáš Chmela" userId="9c545cc1-9920-4aa4-8b81-341f02dbc246" providerId="ADAL" clId="{2CDD022B-61BF-4E05-8F4C-0A737AD55D70}" dt="2024-05-20T21:09:10.114" v="2100" actId="20577"/>
          <ac:spMkLst>
            <pc:docMk/>
            <pc:sldMk cId="699846550" sldId="556"/>
            <ac:spMk id="2" creationId="{7BCD2DB2-453B-663B-1657-F37DDBF7E22F}"/>
          </ac:spMkLst>
        </pc:spChg>
      </pc:sldChg>
      <pc:sldChg chg="modSp mod">
        <pc:chgData name="Tomáš Chmela" userId="9c545cc1-9920-4aa4-8b81-341f02dbc246" providerId="ADAL" clId="{2CDD022B-61BF-4E05-8F4C-0A737AD55D70}" dt="2024-05-20T21:10:03.825" v="2134" actId="14100"/>
        <pc:sldMkLst>
          <pc:docMk/>
          <pc:sldMk cId="558612135" sldId="560"/>
        </pc:sldMkLst>
        <pc:spChg chg="mod">
          <ac:chgData name="Tomáš Chmela" userId="9c545cc1-9920-4aa4-8b81-341f02dbc246" providerId="ADAL" clId="{2CDD022B-61BF-4E05-8F4C-0A737AD55D70}" dt="2024-05-20T21:10:03.825" v="2134" actId="14100"/>
          <ac:spMkLst>
            <pc:docMk/>
            <pc:sldMk cId="558612135" sldId="560"/>
            <ac:spMk id="3" creationId="{C24CCD40-43CA-5A34-0135-4D29754DB0BD}"/>
          </ac:spMkLst>
        </pc:spChg>
        <pc:picChg chg="mod">
          <ac:chgData name="Tomáš Chmela" userId="9c545cc1-9920-4aa4-8b81-341f02dbc246" providerId="ADAL" clId="{2CDD022B-61BF-4E05-8F4C-0A737AD55D70}" dt="2024-05-20T21:09:30.209" v="2101" actId="14100"/>
          <ac:picMkLst>
            <pc:docMk/>
            <pc:sldMk cId="558612135" sldId="560"/>
            <ac:picMk id="5" creationId="{1C24351D-ED0C-9C04-5552-84A7A69A801E}"/>
          </ac:picMkLst>
        </pc:picChg>
      </pc:sldChg>
      <pc:sldChg chg="del">
        <pc:chgData name="Tomáš Chmela" userId="9c545cc1-9920-4aa4-8b81-341f02dbc246" providerId="ADAL" clId="{2CDD022B-61BF-4E05-8F4C-0A737AD55D70}" dt="2024-05-20T21:10:45.211" v="2135" actId="47"/>
        <pc:sldMkLst>
          <pc:docMk/>
          <pc:sldMk cId="3003953724" sldId="561"/>
        </pc:sldMkLst>
      </pc:sldChg>
      <pc:sldChg chg="modSp mod">
        <pc:chgData name="Tomáš Chmela" userId="9c545cc1-9920-4aa4-8b81-341f02dbc246" providerId="ADAL" clId="{2CDD022B-61BF-4E05-8F4C-0A737AD55D70}" dt="2024-05-20T20:06:31.576" v="118" actId="115"/>
        <pc:sldMkLst>
          <pc:docMk/>
          <pc:sldMk cId="3564552794" sldId="565"/>
        </pc:sldMkLst>
        <pc:graphicFrameChg chg="mod modGraphic">
          <ac:chgData name="Tomáš Chmela" userId="9c545cc1-9920-4aa4-8b81-341f02dbc246" providerId="ADAL" clId="{2CDD022B-61BF-4E05-8F4C-0A737AD55D70}" dt="2024-05-20T20:06:31.576" v="118" actId="115"/>
          <ac:graphicFrameMkLst>
            <pc:docMk/>
            <pc:sldMk cId="3564552794" sldId="565"/>
            <ac:graphicFrameMk id="6" creationId="{E55DC566-DC51-540A-11E4-1B0C8930EE39}"/>
          </ac:graphicFrameMkLst>
        </pc:graphicFrameChg>
      </pc:sldChg>
      <pc:sldChg chg="modSp mod">
        <pc:chgData name="Tomáš Chmela" userId="9c545cc1-9920-4aa4-8b81-341f02dbc246" providerId="ADAL" clId="{2CDD022B-61BF-4E05-8F4C-0A737AD55D70}" dt="2024-05-20T20:04:09.993" v="112" actId="207"/>
        <pc:sldMkLst>
          <pc:docMk/>
          <pc:sldMk cId="4286316853" sldId="566"/>
        </pc:sldMkLst>
        <pc:graphicFrameChg chg="modGraphic">
          <ac:chgData name="Tomáš Chmela" userId="9c545cc1-9920-4aa4-8b81-341f02dbc246" providerId="ADAL" clId="{2CDD022B-61BF-4E05-8F4C-0A737AD55D70}" dt="2024-05-20T20:04:09.993" v="112" actId="207"/>
          <ac:graphicFrameMkLst>
            <pc:docMk/>
            <pc:sldMk cId="4286316853" sldId="566"/>
            <ac:graphicFrameMk id="7" creationId="{EAED4AAB-7641-E87E-80D0-70E060942104}"/>
          </ac:graphicFrameMkLst>
        </pc:graphicFrameChg>
      </pc:sldChg>
      <pc:sldChg chg="del">
        <pc:chgData name="Tomáš Chmela" userId="9c545cc1-9920-4aa4-8b81-341f02dbc246" providerId="ADAL" clId="{2CDD022B-61BF-4E05-8F4C-0A737AD55D70}" dt="2024-05-20T21:10:57.752" v="2136" actId="47"/>
        <pc:sldMkLst>
          <pc:docMk/>
          <pc:sldMk cId="488404284" sldId="568"/>
        </pc:sldMkLst>
      </pc:sldChg>
      <pc:sldChg chg="modSp mod">
        <pc:chgData name="Tomáš Chmela" userId="9c545cc1-9920-4aa4-8b81-341f02dbc246" providerId="ADAL" clId="{2CDD022B-61BF-4E05-8F4C-0A737AD55D70}" dt="2024-05-20T20:35:51.568" v="918" actId="20577"/>
        <pc:sldMkLst>
          <pc:docMk/>
          <pc:sldMk cId="1821026423" sldId="569"/>
        </pc:sldMkLst>
        <pc:spChg chg="mod">
          <ac:chgData name="Tomáš Chmela" userId="9c545cc1-9920-4aa4-8b81-341f02dbc246" providerId="ADAL" clId="{2CDD022B-61BF-4E05-8F4C-0A737AD55D70}" dt="2024-05-20T20:35:51.568" v="918" actId="20577"/>
          <ac:spMkLst>
            <pc:docMk/>
            <pc:sldMk cId="1821026423" sldId="569"/>
            <ac:spMk id="3" creationId="{3EFCF672-3DF5-253B-70A4-D51CD00601FB}"/>
          </ac:spMkLst>
        </pc:spChg>
      </pc:sldChg>
      <pc:sldChg chg="modSp mod">
        <pc:chgData name="Tomáš Chmela" userId="9c545cc1-9920-4aa4-8b81-341f02dbc246" providerId="ADAL" clId="{2CDD022B-61BF-4E05-8F4C-0A737AD55D70}" dt="2024-05-27T07:25:00.240" v="2149" actId="20577"/>
        <pc:sldMkLst>
          <pc:docMk/>
          <pc:sldMk cId="3024956908" sldId="573"/>
        </pc:sldMkLst>
        <pc:spChg chg="mod">
          <ac:chgData name="Tomáš Chmela" userId="9c545cc1-9920-4aa4-8b81-341f02dbc246" providerId="ADAL" clId="{2CDD022B-61BF-4E05-8F4C-0A737AD55D70}" dt="2024-05-27T07:25:00.240" v="2149" actId="20577"/>
          <ac:spMkLst>
            <pc:docMk/>
            <pc:sldMk cId="3024956908" sldId="573"/>
            <ac:spMk id="3" creationId="{B6A82D8F-1EB5-98D0-257A-A4672F137AE1}"/>
          </ac:spMkLst>
        </pc:spChg>
      </pc:sldChg>
      <pc:sldChg chg="modSp mod">
        <pc:chgData name="Tomáš Chmela" userId="9c545cc1-9920-4aa4-8b81-341f02dbc246" providerId="ADAL" clId="{2CDD022B-61BF-4E05-8F4C-0A737AD55D70}" dt="2024-05-20T20:34:00.553" v="843" actId="113"/>
        <pc:sldMkLst>
          <pc:docMk/>
          <pc:sldMk cId="3033234948" sldId="574"/>
        </pc:sldMkLst>
        <pc:spChg chg="mod">
          <ac:chgData name="Tomáš Chmela" userId="9c545cc1-9920-4aa4-8b81-341f02dbc246" providerId="ADAL" clId="{2CDD022B-61BF-4E05-8F4C-0A737AD55D70}" dt="2024-05-20T20:29:08.104" v="280" actId="207"/>
          <ac:spMkLst>
            <pc:docMk/>
            <pc:sldMk cId="3033234948" sldId="574"/>
            <ac:spMk id="2" creationId="{EEE7F30B-FD8A-1957-E900-0B69971F5F4E}"/>
          </ac:spMkLst>
        </pc:spChg>
        <pc:spChg chg="mod">
          <ac:chgData name="Tomáš Chmela" userId="9c545cc1-9920-4aa4-8b81-341f02dbc246" providerId="ADAL" clId="{2CDD022B-61BF-4E05-8F4C-0A737AD55D70}" dt="2024-05-20T20:34:00.553" v="843" actId="113"/>
          <ac:spMkLst>
            <pc:docMk/>
            <pc:sldMk cId="3033234948" sldId="574"/>
            <ac:spMk id="3" creationId="{9DB5B44D-CE79-F170-828A-44001C5DF44F}"/>
          </ac:spMkLst>
        </pc:spChg>
      </pc:sldChg>
      <pc:sldChg chg="modSp">
        <pc:chgData name="Tomáš Chmela" userId="9c545cc1-9920-4aa4-8b81-341f02dbc246" providerId="ADAL" clId="{2CDD022B-61BF-4E05-8F4C-0A737AD55D70}" dt="2024-05-20T20:35:15.818" v="896" actId="404"/>
        <pc:sldMkLst>
          <pc:docMk/>
          <pc:sldMk cId="1384358731" sldId="575"/>
        </pc:sldMkLst>
        <pc:spChg chg="mod">
          <ac:chgData name="Tomáš Chmela" userId="9c545cc1-9920-4aa4-8b81-341f02dbc246" providerId="ADAL" clId="{2CDD022B-61BF-4E05-8F4C-0A737AD55D70}" dt="2024-05-20T20:35:15.818" v="896" actId="404"/>
          <ac:spMkLst>
            <pc:docMk/>
            <pc:sldMk cId="1384358731" sldId="575"/>
            <ac:spMk id="2" creationId="{16E8733B-1E52-3CA6-3B3B-99E88387B8E9}"/>
          </ac:spMkLst>
        </pc:spChg>
      </pc:sldChg>
      <pc:sldChg chg="modSp mod">
        <pc:chgData name="Tomáš Chmela" userId="9c545cc1-9920-4aa4-8b81-341f02dbc246" providerId="ADAL" clId="{2CDD022B-61BF-4E05-8F4C-0A737AD55D70}" dt="2024-05-20T20:59:56.983" v="1692" actId="113"/>
        <pc:sldMkLst>
          <pc:docMk/>
          <pc:sldMk cId="1863195490" sldId="576"/>
        </pc:sldMkLst>
        <pc:spChg chg="mod">
          <ac:chgData name="Tomáš Chmela" userId="9c545cc1-9920-4aa4-8b81-341f02dbc246" providerId="ADAL" clId="{2CDD022B-61BF-4E05-8F4C-0A737AD55D70}" dt="2024-05-20T20:59:56.983" v="1692" actId="113"/>
          <ac:spMkLst>
            <pc:docMk/>
            <pc:sldMk cId="1863195490" sldId="576"/>
            <ac:spMk id="3" creationId="{9DB5B44D-CE79-F170-828A-44001C5DF44F}"/>
          </ac:spMkLst>
        </pc:spChg>
      </pc:sldChg>
      <pc:sldChg chg="modSp mod">
        <pc:chgData name="Tomáš Chmela" userId="9c545cc1-9920-4aa4-8b81-341f02dbc246" providerId="ADAL" clId="{2CDD022B-61BF-4E05-8F4C-0A737AD55D70}" dt="2024-05-20T21:00:17.437" v="1713" actId="20577"/>
        <pc:sldMkLst>
          <pc:docMk/>
          <pc:sldMk cId="632214634" sldId="577"/>
        </pc:sldMkLst>
        <pc:spChg chg="mod">
          <ac:chgData name="Tomáš Chmela" userId="9c545cc1-9920-4aa4-8b81-341f02dbc246" providerId="ADAL" clId="{2CDD022B-61BF-4E05-8F4C-0A737AD55D70}" dt="2024-05-20T21:00:17.437" v="1713" actId="20577"/>
          <ac:spMkLst>
            <pc:docMk/>
            <pc:sldMk cId="632214634" sldId="577"/>
            <ac:spMk id="3" creationId="{0997733A-FC79-BB16-ADC1-D5D07FEDCF0F}"/>
          </ac:spMkLst>
        </pc:spChg>
      </pc:sldChg>
      <pc:sldChg chg="modSp mod">
        <pc:chgData name="Tomáš Chmela" userId="9c545cc1-9920-4aa4-8b81-341f02dbc246" providerId="ADAL" clId="{2CDD022B-61BF-4E05-8F4C-0A737AD55D70}" dt="2024-05-20T21:08:58.276" v="2091" actId="113"/>
        <pc:sldMkLst>
          <pc:docMk/>
          <pc:sldMk cId="940337307" sldId="578"/>
        </pc:sldMkLst>
        <pc:spChg chg="mod">
          <ac:chgData name="Tomáš Chmela" userId="9c545cc1-9920-4aa4-8b81-341f02dbc246" providerId="ADAL" clId="{2CDD022B-61BF-4E05-8F4C-0A737AD55D70}" dt="2024-05-20T21:08:20.948" v="2081" actId="207"/>
          <ac:spMkLst>
            <pc:docMk/>
            <pc:sldMk cId="940337307" sldId="578"/>
            <ac:spMk id="2" creationId="{EEE7F30B-FD8A-1957-E900-0B69971F5F4E}"/>
          </ac:spMkLst>
        </pc:spChg>
        <pc:spChg chg="mod">
          <ac:chgData name="Tomáš Chmela" userId="9c545cc1-9920-4aa4-8b81-341f02dbc246" providerId="ADAL" clId="{2CDD022B-61BF-4E05-8F4C-0A737AD55D70}" dt="2024-05-20T21:08:58.276" v="2091" actId="113"/>
          <ac:spMkLst>
            <pc:docMk/>
            <pc:sldMk cId="940337307" sldId="578"/>
            <ac:spMk id="3" creationId="{9DB5B44D-CE79-F170-828A-44001C5DF44F}"/>
          </ac:spMkLst>
        </pc:spChg>
      </pc:sld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hyperlink" Target="https://www.ks.no/fagomrader/barekraftsmalene/barekraftsnettverket/" TargetMode="Externa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hyperlink" Target="https://www.ks.no/prosjekter-og-verktoy/" TargetMode="External"/><Relationship Id="rId16" Type="http://schemas.openxmlformats.org/officeDocument/2006/relationships/image" Target="../media/image23.svg"/><Relationship Id="rId1" Type="http://schemas.openxmlformats.org/officeDocument/2006/relationships/hyperlink" Target="https://www.ks.no/kommunespeilet/" TargetMode="External"/><Relationship Id="rId6" Type="http://schemas.openxmlformats.org/officeDocument/2006/relationships/hyperlink" Target="https://www.ssb.no/en/sdg" TargetMode="External"/><Relationship Id="rId11" Type="http://schemas.openxmlformats.org/officeDocument/2006/relationships/image" Target="../media/image18.png"/><Relationship Id="rId5" Type="http://schemas.openxmlformats.org/officeDocument/2006/relationships/hyperlink" Target="https://www.ks.no/fagomrader/samfunnsutvikling/samfunnplanlegging/forum-for-utdanning-i-samfunnsplanlegging-fus/" TargetMode="External"/><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hyperlink" Target="https://www.ks.no/fagomrader/samfunnsutvikling/samfunnplanlegging/forum-for-kommunal-planlegging/" TargetMode="External"/><Relationship Id="rId9" Type="http://schemas.openxmlformats.org/officeDocument/2006/relationships/image" Target="../media/image16.png"/><Relationship Id="rId14" Type="http://schemas.openxmlformats.org/officeDocument/2006/relationships/image" Target="../media/image21.svg"/></Relationships>
</file>

<file path=ppt/diagrams/_rels/data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hyperlink" Target="https://www.ssb.no/en/sdg" TargetMode="External"/><Relationship Id="rId3" Type="http://schemas.openxmlformats.org/officeDocument/2006/relationships/hyperlink" Target="https://www.ks.no/kommunespeilet/" TargetMode="External"/><Relationship Id="rId7" Type="http://schemas.openxmlformats.org/officeDocument/2006/relationships/image" Target="../media/image18.png"/><Relationship Id="rId12" Type="http://schemas.openxmlformats.org/officeDocument/2006/relationships/hyperlink" Target="https://www.ks.no/fagomrader/samfunnsutvikling/samfunnplanlegging/forum-for-kommunal-planlegging/" TargetMode="External"/><Relationship Id="rId17"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4.png"/><Relationship Id="rId1" Type="http://schemas.openxmlformats.org/officeDocument/2006/relationships/image" Target="../media/image14.png"/><Relationship Id="rId6" Type="http://schemas.openxmlformats.org/officeDocument/2006/relationships/hyperlink" Target="https://www.ks.no/prosjekter-og-verktoy/" TargetMode="External"/><Relationship Id="rId11" Type="http://schemas.openxmlformats.org/officeDocument/2006/relationships/image" Target="../media/image21.svg"/><Relationship Id="rId5" Type="http://schemas.openxmlformats.org/officeDocument/2006/relationships/image" Target="../media/image17.svg"/><Relationship Id="rId15" Type="http://schemas.openxmlformats.org/officeDocument/2006/relationships/hyperlink" Target="https://www.ks.no/fagomrader/samfunnsutvikling/samfunnplanlegging/forum-for-utdanning-i-samfunnsplanlegging-fus/" TargetMode="External"/><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hyperlink" Target="https://www.ks.no/fagomrader/barekraftsmalene/barekraftsnettverket/" TargetMode="External"/><Relationship Id="rId14" Type="http://schemas.openxmlformats.org/officeDocument/2006/relationships/image" Target="../media/image2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BD48E-121D-4164-B156-709B74C823BB}"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FC5ACD91-6007-4E50-BCC2-865E1A0AAFC2}">
      <dgm:prSet/>
      <dgm:spPr/>
      <dgm:t>
        <a:bodyPr/>
        <a:lstStyle/>
        <a:p>
          <a:pPr>
            <a:defRPr b="1"/>
          </a:pPr>
          <a:r>
            <a:rPr lang="cs-CZ" dirty="0"/>
            <a:t>Představení forem Česko – norské spolupráce</a:t>
          </a:r>
          <a:endParaRPr lang="en-US" dirty="0"/>
        </a:p>
      </dgm:t>
    </dgm:pt>
    <dgm:pt modelId="{06F5198E-3CAE-4EC2-996C-739FE0772780}" type="parTrans" cxnId="{E9396B93-0D7E-4DFB-BAF3-31A5B0511FCE}">
      <dgm:prSet/>
      <dgm:spPr/>
      <dgm:t>
        <a:bodyPr/>
        <a:lstStyle/>
        <a:p>
          <a:endParaRPr lang="en-US"/>
        </a:p>
      </dgm:t>
    </dgm:pt>
    <dgm:pt modelId="{AFAB7085-78DB-4AC5-BFB4-319E0D052B16}" type="sibTrans" cxnId="{E9396B93-0D7E-4DFB-BAF3-31A5B0511FCE}">
      <dgm:prSet/>
      <dgm:spPr/>
      <dgm:t>
        <a:bodyPr/>
        <a:lstStyle/>
        <a:p>
          <a:endParaRPr lang="en-US"/>
        </a:p>
      </dgm:t>
    </dgm:pt>
    <dgm:pt modelId="{B19F3207-CF06-458E-9EBC-0C58A009735B}">
      <dgm:prSet/>
      <dgm:spPr/>
      <dgm:t>
        <a:bodyPr/>
        <a:lstStyle/>
        <a:p>
          <a:pPr>
            <a:defRPr b="1"/>
          </a:pPr>
          <a:r>
            <a:rPr lang="cs-CZ" dirty="0"/>
            <a:t>Hlavní projektová témata</a:t>
          </a:r>
          <a:endParaRPr lang="en-US" dirty="0"/>
        </a:p>
      </dgm:t>
    </dgm:pt>
    <dgm:pt modelId="{EBCC4F98-A7EC-48DA-A8B3-7C9EC4AB0B23}" type="parTrans" cxnId="{DD3212C8-8B50-49EB-9766-58AB43181D6B}">
      <dgm:prSet/>
      <dgm:spPr/>
      <dgm:t>
        <a:bodyPr/>
        <a:lstStyle/>
        <a:p>
          <a:endParaRPr lang="en-US"/>
        </a:p>
      </dgm:t>
    </dgm:pt>
    <dgm:pt modelId="{C55C37D2-34F9-4048-8D15-2D1799D82A34}" type="sibTrans" cxnId="{DD3212C8-8B50-49EB-9766-58AB43181D6B}">
      <dgm:prSet/>
      <dgm:spPr/>
      <dgm:t>
        <a:bodyPr/>
        <a:lstStyle/>
        <a:p>
          <a:endParaRPr lang="en-US"/>
        </a:p>
      </dgm:t>
    </dgm:pt>
    <dgm:pt modelId="{AA557F2D-5A43-48BD-95A5-47FFC871CA7A}">
      <dgm:prSet/>
      <dgm:spPr/>
      <dgm:t>
        <a:bodyPr/>
        <a:lstStyle/>
        <a:p>
          <a:pPr>
            <a:defRPr b="1"/>
          </a:pPr>
          <a:r>
            <a:rPr lang="cs-CZ" dirty="0"/>
            <a:t>Česká inspirace pro Norsko</a:t>
          </a:r>
          <a:endParaRPr lang="en-US" dirty="0"/>
        </a:p>
      </dgm:t>
    </dgm:pt>
    <dgm:pt modelId="{B12F3542-7570-48CD-82E8-0E91A2F3D426}" type="parTrans" cxnId="{30425C52-D317-4C10-8EC2-DEAFAC8A5C7E}">
      <dgm:prSet/>
      <dgm:spPr/>
      <dgm:t>
        <a:bodyPr/>
        <a:lstStyle/>
        <a:p>
          <a:endParaRPr lang="en-US"/>
        </a:p>
      </dgm:t>
    </dgm:pt>
    <dgm:pt modelId="{C98769C7-31DA-46FC-92CA-638F9A356216}" type="sibTrans" cxnId="{30425C52-D317-4C10-8EC2-DEAFAC8A5C7E}">
      <dgm:prSet/>
      <dgm:spPr/>
      <dgm:t>
        <a:bodyPr/>
        <a:lstStyle/>
        <a:p>
          <a:endParaRPr lang="en-US"/>
        </a:p>
      </dgm:t>
    </dgm:pt>
    <dgm:pt modelId="{3E0F77AD-99BA-4065-9110-1AB79ADE51BF}">
      <dgm:prSet/>
      <dgm:spPr/>
      <dgm:t>
        <a:bodyPr/>
        <a:lstStyle/>
        <a:p>
          <a:r>
            <a:rPr lang="cs-CZ" b="1" dirty="0"/>
            <a:t>Obnova a revitalizace krajiny</a:t>
          </a:r>
          <a:endParaRPr lang="en-US" b="1" dirty="0"/>
        </a:p>
      </dgm:t>
    </dgm:pt>
    <dgm:pt modelId="{28F26BCE-BB7C-4054-903C-73541FDCC867}" type="parTrans" cxnId="{B51F1666-4A50-4298-8181-E4E48AA5BC31}">
      <dgm:prSet/>
      <dgm:spPr/>
      <dgm:t>
        <a:bodyPr/>
        <a:lstStyle/>
        <a:p>
          <a:endParaRPr lang="cs-CZ"/>
        </a:p>
      </dgm:t>
    </dgm:pt>
    <dgm:pt modelId="{36167210-64C6-4F7C-B14E-0ABD930B4ED7}" type="sibTrans" cxnId="{B51F1666-4A50-4298-8181-E4E48AA5BC31}">
      <dgm:prSet/>
      <dgm:spPr/>
      <dgm:t>
        <a:bodyPr/>
        <a:lstStyle/>
        <a:p>
          <a:endParaRPr lang="cs-CZ"/>
        </a:p>
      </dgm:t>
    </dgm:pt>
    <dgm:pt modelId="{5588306B-5AE7-4AA2-8A56-27C24DA4839E}">
      <dgm:prSet/>
      <dgm:spPr/>
      <dgm:t>
        <a:bodyPr/>
        <a:lstStyle/>
        <a:p>
          <a:r>
            <a:rPr lang="cs-CZ" b="1" dirty="0"/>
            <a:t>Příprava chytrých a klimaticky šetrných lokalit pro výstavbu</a:t>
          </a:r>
          <a:endParaRPr lang="en-US" b="1" dirty="0"/>
        </a:p>
      </dgm:t>
    </dgm:pt>
    <dgm:pt modelId="{77BF90A1-E949-4407-82DC-79BAEB8BB6AE}" type="parTrans" cxnId="{D704523B-1253-4295-9069-C80B469F12FA}">
      <dgm:prSet/>
      <dgm:spPr/>
      <dgm:t>
        <a:bodyPr/>
        <a:lstStyle/>
        <a:p>
          <a:endParaRPr lang="cs-CZ"/>
        </a:p>
      </dgm:t>
    </dgm:pt>
    <dgm:pt modelId="{CE3E1534-7972-4B75-B36C-ED416C0DD5B5}" type="sibTrans" cxnId="{D704523B-1253-4295-9069-C80B469F12FA}">
      <dgm:prSet/>
      <dgm:spPr/>
      <dgm:t>
        <a:bodyPr/>
        <a:lstStyle/>
        <a:p>
          <a:endParaRPr lang="cs-CZ"/>
        </a:p>
      </dgm:t>
    </dgm:pt>
    <dgm:pt modelId="{BE0871BB-BE37-467E-B362-AF0F39B0E026}">
      <dgm:prSet/>
      <dgm:spPr/>
      <dgm:t>
        <a:bodyPr/>
        <a:lstStyle/>
        <a:p>
          <a:r>
            <a:rPr lang="cs-CZ" b="1" dirty="0"/>
            <a:t>Zelený územní plán</a:t>
          </a:r>
          <a:endParaRPr lang="en-US" b="1" dirty="0"/>
        </a:p>
      </dgm:t>
    </dgm:pt>
    <dgm:pt modelId="{BB1CD8A8-616D-4FDB-A58E-7022D049FC3A}" type="parTrans" cxnId="{0732B757-8CE0-47E1-80AA-50E36016265F}">
      <dgm:prSet/>
      <dgm:spPr/>
      <dgm:t>
        <a:bodyPr/>
        <a:lstStyle/>
        <a:p>
          <a:endParaRPr lang="cs-CZ"/>
        </a:p>
      </dgm:t>
    </dgm:pt>
    <dgm:pt modelId="{CCBD644C-345D-4D67-9E0B-7C8B45B66C89}" type="sibTrans" cxnId="{0732B757-8CE0-47E1-80AA-50E36016265F}">
      <dgm:prSet/>
      <dgm:spPr/>
      <dgm:t>
        <a:bodyPr/>
        <a:lstStyle/>
        <a:p>
          <a:endParaRPr lang="cs-CZ"/>
        </a:p>
      </dgm:t>
    </dgm:pt>
    <dgm:pt modelId="{6FD6C7E8-5317-4FEB-946F-FAC5D6E8C397}" type="pres">
      <dgm:prSet presAssocID="{98EBD48E-121D-4164-B156-709B74C823BB}" presName="hierChild1" presStyleCnt="0">
        <dgm:presLayoutVars>
          <dgm:chPref val="1"/>
          <dgm:dir/>
          <dgm:animOne val="branch"/>
          <dgm:animLvl val="lvl"/>
          <dgm:resizeHandles/>
        </dgm:presLayoutVars>
      </dgm:prSet>
      <dgm:spPr/>
    </dgm:pt>
    <dgm:pt modelId="{610A01C4-685F-4373-BEB9-BA423F1EAFAA}" type="pres">
      <dgm:prSet presAssocID="{FC5ACD91-6007-4E50-BCC2-865E1A0AAFC2}" presName="hierRoot1" presStyleCnt="0"/>
      <dgm:spPr/>
    </dgm:pt>
    <dgm:pt modelId="{60248F4D-909C-4233-89E6-281F5D6BDED3}" type="pres">
      <dgm:prSet presAssocID="{FC5ACD91-6007-4E50-BCC2-865E1A0AAFC2}" presName="composite" presStyleCnt="0"/>
      <dgm:spPr/>
    </dgm:pt>
    <dgm:pt modelId="{BB67642A-03DB-46DB-938B-85165AA98410}" type="pres">
      <dgm:prSet presAssocID="{FC5ACD91-6007-4E50-BCC2-865E1A0AAFC2}" presName="background" presStyleLbl="node0" presStyleIdx="0" presStyleCnt="3"/>
      <dgm:spPr/>
    </dgm:pt>
    <dgm:pt modelId="{06C73B09-27AB-4F15-8539-F06230B52B6D}" type="pres">
      <dgm:prSet presAssocID="{FC5ACD91-6007-4E50-BCC2-865E1A0AAFC2}" presName="text" presStyleLbl="fgAcc0" presStyleIdx="0" presStyleCnt="3">
        <dgm:presLayoutVars>
          <dgm:chPref val="3"/>
        </dgm:presLayoutVars>
      </dgm:prSet>
      <dgm:spPr/>
    </dgm:pt>
    <dgm:pt modelId="{14AE4114-6214-4429-A5AD-268D822B2249}" type="pres">
      <dgm:prSet presAssocID="{FC5ACD91-6007-4E50-BCC2-865E1A0AAFC2}" presName="hierChild2" presStyleCnt="0"/>
      <dgm:spPr/>
    </dgm:pt>
    <dgm:pt modelId="{63EECB8A-0F79-44CC-92E0-978237D36AE6}" type="pres">
      <dgm:prSet presAssocID="{B19F3207-CF06-458E-9EBC-0C58A009735B}" presName="hierRoot1" presStyleCnt="0"/>
      <dgm:spPr/>
    </dgm:pt>
    <dgm:pt modelId="{2547D89D-8525-4FAE-9249-0D7E30DE4754}" type="pres">
      <dgm:prSet presAssocID="{B19F3207-CF06-458E-9EBC-0C58A009735B}" presName="composite" presStyleCnt="0"/>
      <dgm:spPr/>
    </dgm:pt>
    <dgm:pt modelId="{FD5C8AB4-2091-42BB-8D3D-F6B922602620}" type="pres">
      <dgm:prSet presAssocID="{B19F3207-CF06-458E-9EBC-0C58A009735B}" presName="background" presStyleLbl="node0" presStyleIdx="1" presStyleCnt="3"/>
      <dgm:spPr/>
    </dgm:pt>
    <dgm:pt modelId="{ED2CDBB8-F28A-49B9-8D3A-E4FF997B6EC1}" type="pres">
      <dgm:prSet presAssocID="{B19F3207-CF06-458E-9EBC-0C58A009735B}" presName="text" presStyleLbl="fgAcc0" presStyleIdx="1" presStyleCnt="3">
        <dgm:presLayoutVars>
          <dgm:chPref val="3"/>
        </dgm:presLayoutVars>
      </dgm:prSet>
      <dgm:spPr/>
    </dgm:pt>
    <dgm:pt modelId="{AEA28FEA-EB5F-46A5-A4C3-6495C66ED751}" type="pres">
      <dgm:prSet presAssocID="{B19F3207-CF06-458E-9EBC-0C58A009735B}" presName="hierChild2" presStyleCnt="0"/>
      <dgm:spPr/>
    </dgm:pt>
    <dgm:pt modelId="{882798CF-E7EB-46DF-BA43-21BD09BA0337}" type="pres">
      <dgm:prSet presAssocID="{28F26BCE-BB7C-4054-903C-73541FDCC867}" presName="Name10" presStyleLbl="parChTrans1D2" presStyleIdx="0" presStyleCnt="3"/>
      <dgm:spPr/>
    </dgm:pt>
    <dgm:pt modelId="{2C846BD3-D596-416E-8B0B-26B10E2F69B7}" type="pres">
      <dgm:prSet presAssocID="{3E0F77AD-99BA-4065-9110-1AB79ADE51BF}" presName="hierRoot2" presStyleCnt="0"/>
      <dgm:spPr/>
    </dgm:pt>
    <dgm:pt modelId="{59626878-2829-4C14-9E14-3A8E7EC66069}" type="pres">
      <dgm:prSet presAssocID="{3E0F77AD-99BA-4065-9110-1AB79ADE51BF}" presName="composite2" presStyleCnt="0"/>
      <dgm:spPr/>
    </dgm:pt>
    <dgm:pt modelId="{4E0789F2-EFD3-4ED0-8A31-4C26EDD38DFA}" type="pres">
      <dgm:prSet presAssocID="{3E0F77AD-99BA-4065-9110-1AB79ADE51BF}" presName="background2" presStyleLbl="node2" presStyleIdx="0" presStyleCnt="3"/>
      <dgm:spPr/>
    </dgm:pt>
    <dgm:pt modelId="{3846445F-C43E-409D-AE51-4FAC07994255}" type="pres">
      <dgm:prSet presAssocID="{3E0F77AD-99BA-4065-9110-1AB79ADE51BF}" presName="text2" presStyleLbl="fgAcc2" presStyleIdx="0" presStyleCnt="3">
        <dgm:presLayoutVars>
          <dgm:chPref val="3"/>
        </dgm:presLayoutVars>
      </dgm:prSet>
      <dgm:spPr/>
    </dgm:pt>
    <dgm:pt modelId="{259C5388-3F11-4C3B-A0B1-B7FFB3088750}" type="pres">
      <dgm:prSet presAssocID="{3E0F77AD-99BA-4065-9110-1AB79ADE51BF}" presName="hierChild3" presStyleCnt="0"/>
      <dgm:spPr/>
    </dgm:pt>
    <dgm:pt modelId="{6A9D279B-5925-4543-8227-7A9411E21AD8}" type="pres">
      <dgm:prSet presAssocID="{77BF90A1-E949-4407-82DC-79BAEB8BB6AE}" presName="Name10" presStyleLbl="parChTrans1D2" presStyleIdx="1" presStyleCnt="3"/>
      <dgm:spPr/>
    </dgm:pt>
    <dgm:pt modelId="{199DFA52-2C99-40C9-B010-185A53A0EFFF}" type="pres">
      <dgm:prSet presAssocID="{5588306B-5AE7-4AA2-8A56-27C24DA4839E}" presName="hierRoot2" presStyleCnt="0"/>
      <dgm:spPr/>
    </dgm:pt>
    <dgm:pt modelId="{3A171FF2-1F81-4CFA-9610-A886D040FE67}" type="pres">
      <dgm:prSet presAssocID="{5588306B-5AE7-4AA2-8A56-27C24DA4839E}" presName="composite2" presStyleCnt="0"/>
      <dgm:spPr/>
    </dgm:pt>
    <dgm:pt modelId="{08D10F5C-3111-4738-B4FA-A6DA182727D8}" type="pres">
      <dgm:prSet presAssocID="{5588306B-5AE7-4AA2-8A56-27C24DA4839E}" presName="background2" presStyleLbl="node2" presStyleIdx="1" presStyleCnt="3"/>
      <dgm:spPr/>
    </dgm:pt>
    <dgm:pt modelId="{9E558F84-F66E-4297-B59F-29B2AE48C60F}" type="pres">
      <dgm:prSet presAssocID="{5588306B-5AE7-4AA2-8A56-27C24DA4839E}" presName="text2" presStyleLbl="fgAcc2" presStyleIdx="1" presStyleCnt="3">
        <dgm:presLayoutVars>
          <dgm:chPref val="3"/>
        </dgm:presLayoutVars>
      </dgm:prSet>
      <dgm:spPr/>
    </dgm:pt>
    <dgm:pt modelId="{82AED5BE-2ACB-4304-B818-B6852DAC404B}" type="pres">
      <dgm:prSet presAssocID="{5588306B-5AE7-4AA2-8A56-27C24DA4839E}" presName="hierChild3" presStyleCnt="0"/>
      <dgm:spPr/>
    </dgm:pt>
    <dgm:pt modelId="{077175ED-4107-4A99-B821-F54425CA48D6}" type="pres">
      <dgm:prSet presAssocID="{BB1CD8A8-616D-4FDB-A58E-7022D049FC3A}" presName="Name10" presStyleLbl="parChTrans1D2" presStyleIdx="2" presStyleCnt="3"/>
      <dgm:spPr/>
    </dgm:pt>
    <dgm:pt modelId="{92D0022D-0899-473C-BCC9-2FCAE7B211DE}" type="pres">
      <dgm:prSet presAssocID="{BE0871BB-BE37-467E-B362-AF0F39B0E026}" presName="hierRoot2" presStyleCnt="0"/>
      <dgm:spPr/>
    </dgm:pt>
    <dgm:pt modelId="{D0D75E21-419F-4B54-8F7B-0EB6280B1335}" type="pres">
      <dgm:prSet presAssocID="{BE0871BB-BE37-467E-B362-AF0F39B0E026}" presName="composite2" presStyleCnt="0"/>
      <dgm:spPr/>
    </dgm:pt>
    <dgm:pt modelId="{DE5F6DB8-C3D9-4DA4-B589-2024608F83C5}" type="pres">
      <dgm:prSet presAssocID="{BE0871BB-BE37-467E-B362-AF0F39B0E026}" presName="background2" presStyleLbl="node2" presStyleIdx="2" presStyleCnt="3"/>
      <dgm:spPr/>
    </dgm:pt>
    <dgm:pt modelId="{0BCBA267-9E1C-48B8-83F2-C7A9C0AD40F0}" type="pres">
      <dgm:prSet presAssocID="{BE0871BB-BE37-467E-B362-AF0F39B0E026}" presName="text2" presStyleLbl="fgAcc2" presStyleIdx="2" presStyleCnt="3">
        <dgm:presLayoutVars>
          <dgm:chPref val="3"/>
        </dgm:presLayoutVars>
      </dgm:prSet>
      <dgm:spPr/>
    </dgm:pt>
    <dgm:pt modelId="{16C70F61-8E78-4B54-93E7-0054B6043D8B}" type="pres">
      <dgm:prSet presAssocID="{BE0871BB-BE37-467E-B362-AF0F39B0E026}" presName="hierChild3" presStyleCnt="0"/>
      <dgm:spPr/>
    </dgm:pt>
    <dgm:pt modelId="{CEFA61F6-668A-4666-B8B6-0F339CB980CD}" type="pres">
      <dgm:prSet presAssocID="{AA557F2D-5A43-48BD-95A5-47FFC871CA7A}" presName="hierRoot1" presStyleCnt="0"/>
      <dgm:spPr/>
    </dgm:pt>
    <dgm:pt modelId="{8F865AC7-8D86-4FF6-9B8A-AD631DEF1690}" type="pres">
      <dgm:prSet presAssocID="{AA557F2D-5A43-48BD-95A5-47FFC871CA7A}" presName="composite" presStyleCnt="0"/>
      <dgm:spPr/>
    </dgm:pt>
    <dgm:pt modelId="{7FE8BB02-5AD1-441F-BDB4-8E8A903AAAD2}" type="pres">
      <dgm:prSet presAssocID="{AA557F2D-5A43-48BD-95A5-47FFC871CA7A}" presName="background" presStyleLbl="node0" presStyleIdx="2" presStyleCnt="3"/>
      <dgm:spPr/>
    </dgm:pt>
    <dgm:pt modelId="{DCCE5B9A-B8A8-4DDE-9FC6-28620388E903}" type="pres">
      <dgm:prSet presAssocID="{AA557F2D-5A43-48BD-95A5-47FFC871CA7A}" presName="text" presStyleLbl="fgAcc0" presStyleIdx="2" presStyleCnt="3">
        <dgm:presLayoutVars>
          <dgm:chPref val="3"/>
        </dgm:presLayoutVars>
      </dgm:prSet>
      <dgm:spPr/>
    </dgm:pt>
    <dgm:pt modelId="{27E62457-A0E1-460C-9C7E-7A1D990947B5}" type="pres">
      <dgm:prSet presAssocID="{AA557F2D-5A43-48BD-95A5-47FFC871CA7A}" presName="hierChild2" presStyleCnt="0"/>
      <dgm:spPr/>
    </dgm:pt>
  </dgm:ptLst>
  <dgm:cxnLst>
    <dgm:cxn modelId="{61854E19-FA0C-4D90-8045-ABB5B43257CB}" type="presOf" srcId="{98EBD48E-121D-4164-B156-709B74C823BB}" destId="{6FD6C7E8-5317-4FEB-946F-FAC5D6E8C397}" srcOrd="0" destOrd="0" presId="urn:microsoft.com/office/officeart/2005/8/layout/hierarchy1"/>
    <dgm:cxn modelId="{D63FFE1E-53A4-4A3E-BA02-8E3941BDFD14}" type="presOf" srcId="{AA557F2D-5A43-48BD-95A5-47FFC871CA7A}" destId="{DCCE5B9A-B8A8-4DDE-9FC6-28620388E903}" srcOrd="0" destOrd="0" presId="urn:microsoft.com/office/officeart/2005/8/layout/hierarchy1"/>
    <dgm:cxn modelId="{95A08429-6E67-4FA5-B7EA-E4E782485F64}" type="presOf" srcId="{5588306B-5AE7-4AA2-8A56-27C24DA4839E}" destId="{9E558F84-F66E-4297-B59F-29B2AE48C60F}" srcOrd="0" destOrd="0" presId="urn:microsoft.com/office/officeart/2005/8/layout/hierarchy1"/>
    <dgm:cxn modelId="{F23DB92C-F2C2-44F8-8752-8813E5C46336}" type="presOf" srcId="{BB1CD8A8-616D-4FDB-A58E-7022D049FC3A}" destId="{077175ED-4107-4A99-B821-F54425CA48D6}" srcOrd="0" destOrd="0" presId="urn:microsoft.com/office/officeart/2005/8/layout/hierarchy1"/>
    <dgm:cxn modelId="{D704523B-1253-4295-9069-C80B469F12FA}" srcId="{B19F3207-CF06-458E-9EBC-0C58A009735B}" destId="{5588306B-5AE7-4AA2-8A56-27C24DA4839E}" srcOrd="1" destOrd="0" parTransId="{77BF90A1-E949-4407-82DC-79BAEB8BB6AE}" sibTransId="{CE3E1534-7972-4B75-B36C-ED416C0DD5B5}"/>
    <dgm:cxn modelId="{3408F641-79D2-459B-82B8-906BAD46131B}" type="presOf" srcId="{BE0871BB-BE37-467E-B362-AF0F39B0E026}" destId="{0BCBA267-9E1C-48B8-83F2-C7A9C0AD40F0}" srcOrd="0" destOrd="0" presId="urn:microsoft.com/office/officeart/2005/8/layout/hierarchy1"/>
    <dgm:cxn modelId="{B51F1666-4A50-4298-8181-E4E48AA5BC31}" srcId="{B19F3207-CF06-458E-9EBC-0C58A009735B}" destId="{3E0F77AD-99BA-4065-9110-1AB79ADE51BF}" srcOrd="0" destOrd="0" parTransId="{28F26BCE-BB7C-4054-903C-73541FDCC867}" sibTransId="{36167210-64C6-4F7C-B14E-0ABD930B4ED7}"/>
    <dgm:cxn modelId="{E1B0A86D-C73D-4A65-8C14-092739E08D7C}" type="presOf" srcId="{FC5ACD91-6007-4E50-BCC2-865E1A0AAFC2}" destId="{06C73B09-27AB-4F15-8539-F06230B52B6D}" srcOrd="0" destOrd="0" presId="urn:microsoft.com/office/officeart/2005/8/layout/hierarchy1"/>
    <dgm:cxn modelId="{30425C52-D317-4C10-8EC2-DEAFAC8A5C7E}" srcId="{98EBD48E-121D-4164-B156-709B74C823BB}" destId="{AA557F2D-5A43-48BD-95A5-47FFC871CA7A}" srcOrd="2" destOrd="0" parTransId="{B12F3542-7570-48CD-82E8-0E91A2F3D426}" sibTransId="{C98769C7-31DA-46FC-92CA-638F9A356216}"/>
    <dgm:cxn modelId="{0732B757-8CE0-47E1-80AA-50E36016265F}" srcId="{B19F3207-CF06-458E-9EBC-0C58A009735B}" destId="{BE0871BB-BE37-467E-B362-AF0F39B0E026}" srcOrd="2" destOrd="0" parTransId="{BB1CD8A8-616D-4FDB-A58E-7022D049FC3A}" sibTransId="{CCBD644C-345D-4D67-9E0B-7C8B45B66C89}"/>
    <dgm:cxn modelId="{CBD2CF7F-5077-4CE9-BE7C-C5A2F217B6BA}" type="presOf" srcId="{B19F3207-CF06-458E-9EBC-0C58A009735B}" destId="{ED2CDBB8-F28A-49B9-8D3A-E4FF997B6EC1}" srcOrd="0" destOrd="0" presId="urn:microsoft.com/office/officeart/2005/8/layout/hierarchy1"/>
    <dgm:cxn modelId="{E9396B93-0D7E-4DFB-BAF3-31A5B0511FCE}" srcId="{98EBD48E-121D-4164-B156-709B74C823BB}" destId="{FC5ACD91-6007-4E50-BCC2-865E1A0AAFC2}" srcOrd="0" destOrd="0" parTransId="{06F5198E-3CAE-4EC2-996C-739FE0772780}" sibTransId="{AFAB7085-78DB-4AC5-BFB4-319E0D052B16}"/>
    <dgm:cxn modelId="{0514E6AB-E9B5-492C-995B-DE8EFE1A66EA}" type="presOf" srcId="{28F26BCE-BB7C-4054-903C-73541FDCC867}" destId="{882798CF-E7EB-46DF-BA43-21BD09BA0337}" srcOrd="0" destOrd="0" presId="urn:microsoft.com/office/officeart/2005/8/layout/hierarchy1"/>
    <dgm:cxn modelId="{DD3212C8-8B50-49EB-9766-58AB43181D6B}" srcId="{98EBD48E-121D-4164-B156-709B74C823BB}" destId="{B19F3207-CF06-458E-9EBC-0C58A009735B}" srcOrd="1" destOrd="0" parTransId="{EBCC4F98-A7EC-48DA-A8B3-7C9EC4AB0B23}" sibTransId="{C55C37D2-34F9-4048-8D15-2D1799D82A34}"/>
    <dgm:cxn modelId="{E569B1E7-998B-4FF9-A8C3-738849B630EF}" type="presOf" srcId="{77BF90A1-E949-4407-82DC-79BAEB8BB6AE}" destId="{6A9D279B-5925-4543-8227-7A9411E21AD8}" srcOrd="0" destOrd="0" presId="urn:microsoft.com/office/officeart/2005/8/layout/hierarchy1"/>
    <dgm:cxn modelId="{9C30ECFA-7B89-4A2D-9466-8C1939234BF3}" type="presOf" srcId="{3E0F77AD-99BA-4065-9110-1AB79ADE51BF}" destId="{3846445F-C43E-409D-AE51-4FAC07994255}" srcOrd="0" destOrd="0" presId="urn:microsoft.com/office/officeart/2005/8/layout/hierarchy1"/>
    <dgm:cxn modelId="{6933C8FC-05C5-4C79-9279-F7F77A84DDF9}" type="presParOf" srcId="{6FD6C7E8-5317-4FEB-946F-FAC5D6E8C397}" destId="{610A01C4-685F-4373-BEB9-BA423F1EAFAA}" srcOrd="0" destOrd="0" presId="urn:microsoft.com/office/officeart/2005/8/layout/hierarchy1"/>
    <dgm:cxn modelId="{E35E16E4-A942-4EF6-AD75-3A52F8E7C5D6}" type="presParOf" srcId="{610A01C4-685F-4373-BEB9-BA423F1EAFAA}" destId="{60248F4D-909C-4233-89E6-281F5D6BDED3}" srcOrd="0" destOrd="0" presId="urn:microsoft.com/office/officeart/2005/8/layout/hierarchy1"/>
    <dgm:cxn modelId="{7F447A38-CD07-4125-B494-2ADD0C33F87B}" type="presParOf" srcId="{60248F4D-909C-4233-89E6-281F5D6BDED3}" destId="{BB67642A-03DB-46DB-938B-85165AA98410}" srcOrd="0" destOrd="0" presId="urn:microsoft.com/office/officeart/2005/8/layout/hierarchy1"/>
    <dgm:cxn modelId="{10AC8AE6-6B18-48A3-B0C1-D6B5FC99884D}" type="presParOf" srcId="{60248F4D-909C-4233-89E6-281F5D6BDED3}" destId="{06C73B09-27AB-4F15-8539-F06230B52B6D}" srcOrd="1" destOrd="0" presId="urn:microsoft.com/office/officeart/2005/8/layout/hierarchy1"/>
    <dgm:cxn modelId="{0BB13644-A61E-4890-8576-80A216CA015A}" type="presParOf" srcId="{610A01C4-685F-4373-BEB9-BA423F1EAFAA}" destId="{14AE4114-6214-4429-A5AD-268D822B2249}" srcOrd="1" destOrd="0" presId="urn:microsoft.com/office/officeart/2005/8/layout/hierarchy1"/>
    <dgm:cxn modelId="{7517F1FC-4969-4278-8E53-FCAA58E86CDE}" type="presParOf" srcId="{6FD6C7E8-5317-4FEB-946F-FAC5D6E8C397}" destId="{63EECB8A-0F79-44CC-92E0-978237D36AE6}" srcOrd="1" destOrd="0" presId="urn:microsoft.com/office/officeart/2005/8/layout/hierarchy1"/>
    <dgm:cxn modelId="{573B644D-02A6-4D5C-9DA2-3BFB1FDA273A}" type="presParOf" srcId="{63EECB8A-0F79-44CC-92E0-978237D36AE6}" destId="{2547D89D-8525-4FAE-9249-0D7E30DE4754}" srcOrd="0" destOrd="0" presId="urn:microsoft.com/office/officeart/2005/8/layout/hierarchy1"/>
    <dgm:cxn modelId="{E18898EA-4BD5-4D1C-89EE-8C721F3142B1}" type="presParOf" srcId="{2547D89D-8525-4FAE-9249-0D7E30DE4754}" destId="{FD5C8AB4-2091-42BB-8D3D-F6B922602620}" srcOrd="0" destOrd="0" presId="urn:microsoft.com/office/officeart/2005/8/layout/hierarchy1"/>
    <dgm:cxn modelId="{B83A1CC5-0646-460A-981D-BFA432D5E92C}" type="presParOf" srcId="{2547D89D-8525-4FAE-9249-0D7E30DE4754}" destId="{ED2CDBB8-F28A-49B9-8D3A-E4FF997B6EC1}" srcOrd="1" destOrd="0" presId="urn:microsoft.com/office/officeart/2005/8/layout/hierarchy1"/>
    <dgm:cxn modelId="{79AADF0D-0DA5-4FE4-A275-B27DB8676740}" type="presParOf" srcId="{63EECB8A-0F79-44CC-92E0-978237D36AE6}" destId="{AEA28FEA-EB5F-46A5-A4C3-6495C66ED751}" srcOrd="1" destOrd="0" presId="urn:microsoft.com/office/officeart/2005/8/layout/hierarchy1"/>
    <dgm:cxn modelId="{462D5868-4F82-4267-B867-44604F5E1CEF}" type="presParOf" srcId="{AEA28FEA-EB5F-46A5-A4C3-6495C66ED751}" destId="{882798CF-E7EB-46DF-BA43-21BD09BA0337}" srcOrd="0" destOrd="0" presId="urn:microsoft.com/office/officeart/2005/8/layout/hierarchy1"/>
    <dgm:cxn modelId="{ECC10D22-39BD-41A7-B4C5-11F5A3D1D8C0}" type="presParOf" srcId="{AEA28FEA-EB5F-46A5-A4C3-6495C66ED751}" destId="{2C846BD3-D596-416E-8B0B-26B10E2F69B7}" srcOrd="1" destOrd="0" presId="urn:microsoft.com/office/officeart/2005/8/layout/hierarchy1"/>
    <dgm:cxn modelId="{6F724F69-0886-48A2-992E-1A725AD275AB}" type="presParOf" srcId="{2C846BD3-D596-416E-8B0B-26B10E2F69B7}" destId="{59626878-2829-4C14-9E14-3A8E7EC66069}" srcOrd="0" destOrd="0" presId="urn:microsoft.com/office/officeart/2005/8/layout/hierarchy1"/>
    <dgm:cxn modelId="{6D4CF0B6-D577-4D73-8B23-1A2A2041F5FE}" type="presParOf" srcId="{59626878-2829-4C14-9E14-3A8E7EC66069}" destId="{4E0789F2-EFD3-4ED0-8A31-4C26EDD38DFA}" srcOrd="0" destOrd="0" presId="urn:microsoft.com/office/officeart/2005/8/layout/hierarchy1"/>
    <dgm:cxn modelId="{309CFEE2-B7CA-4820-A03F-1714DD2507C6}" type="presParOf" srcId="{59626878-2829-4C14-9E14-3A8E7EC66069}" destId="{3846445F-C43E-409D-AE51-4FAC07994255}" srcOrd="1" destOrd="0" presId="urn:microsoft.com/office/officeart/2005/8/layout/hierarchy1"/>
    <dgm:cxn modelId="{3A89EA3C-15AB-4F5D-8D10-42732E601695}" type="presParOf" srcId="{2C846BD3-D596-416E-8B0B-26B10E2F69B7}" destId="{259C5388-3F11-4C3B-A0B1-B7FFB3088750}" srcOrd="1" destOrd="0" presId="urn:microsoft.com/office/officeart/2005/8/layout/hierarchy1"/>
    <dgm:cxn modelId="{1FA02515-2282-4D5F-A958-E006CA326E88}" type="presParOf" srcId="{AEA28FEA-EB5F-46A5-A4C3-6495C66ED751}" destId="{6A9D279B-5925-4543-8227-7A9411E21AD8}" srcOrd="2" destOrd="0" presId="urn:microsoft.com/office/officeart/2005/8/layout/hierarchy1"/>
    <dgm:cxn modelId="{5672978E-2DBE-44AE-97E5-7FBF80540F91}" type="presParOf" srcId="{AEA28FEA-EB5F-46A5-A4C3-6495C66ED751}" destId="{199DFA52-2C99-40C9-B010-185A53A0EFFF}" srcOrd="3" destOrd="0" presId="urn:microsoft.com/office/officeart/2005/8/layout/hierarchy1"/>
    <dgm:cxn modelId="{2D0D3C75-5292-4B37-88E7-12589787E1BD}" type="presParOf" srcId="{199DFA52-2C99-40C9-B010-185A53A0EFFF}" destId="{3A171FF2-1F81-4CFA-9610-A886D040FE67}" srcOrd="0" destOrd="0" presId="urn:microsoft.com/office/officeart/2005/8/layout/hierarchy1"/>
    <dgm:cxn modelId="{C313B643-D724-42E8-B177-CD0CD2935157}" type="presParOf" srcId="{3A171FF2-1F81-4CFA-9610-A886D040FE67}" destId="{08D10F5C-3111-4738-B4FA-A6DA182727D8}" srcOrd="0" destOrd="0" presId="urn:microsoft.com/office/officeart/2005/8/layout/hierarchy1"/>
    <dgm:cxn modelId="{73579E35-61CE-4ADE-AB84-2D8C117A6633}" type="presParOf" srcId="{3A171FF2-1F81-4CFA-9610-A886D040FE67}" destId="{9E558F84-F66E-4297-B59F-29B2AE48C60F}" srcOrd="1" destOrd="0" presId="urn:microsoft.com/office/officeart/2005/8/layout/hierarchy1"/>
    <dgm:cxn modelId="{BB298715-052F-4E40-A98A-EA64BADFFD63}" type="presParOf" srcId="{199DFA52-2C99-40C9-B010-185A53A0EFFF}" destId="{82AED5BE-2ACB-4304-B818-B6852DAC404B}" srcOrd="1" destOrd="0" presId="urn:microsoft.com/office/officeart/2005/8/layout/hierarchy1"/>
    <dgm:cxn modelId="{4409E688-09E1-4D28-864B-7C14EAAF9ED8}" type="presParOf" srcId="{AEA28FEA-EB5F-46A5-A4C3-6495C66ED751}" destId="{077175ED-4107-4A99-B821-F54425CA48D6}" srcOrd="4" destOrd="0" presId="urn:microsoft.com/office/officeart/2005/8/layout/hierarchy1"/>
    <dgm:cxn modelId="{015F640D-3B9F-4570-8C1C-13E0C157048E}" type="presParOf" srcId="{AEA28FEA-EB5F-46A5-A4C3-6495C66ED751}" destId="{92D0022D-0899-473C-BCC9-2FCAE7B211DE}" srcOrd="5" destOrd="0" presId="urn:microsoft.com/office/officeart/2005/8/layout/hierarchy1"/>
    <dgm:cxn modelId="{AE1B1753-2CFA-4A33-B12A-6A21551DA8B9}" type="presParOf" srcId="{92D0022D-0899-473C-BCC9-2FCAE7B211DE}" destId="{D0D75E21-419F-4B54-8F7B-0EB6280B1335}" srcOrd="0" destOrd="0" presId="urn:microsoft.com/office/officeart/2005/8/layout/hierarchy1"/>
    <dgm:cxn modelId="{D767DEF8-006F-4AFD-A281-65D41D924DFD}" type="presParOf" srcId="{D0D75E21-419F-4B54-8F7B-0EB6280B1335}" destId="{DE5F6DB8-C3D9-4DA4-B589-2024608F83C5}" srcOrd="0" destOrd="0" presId="urn:microsoft.com/office/officeart/2005/8/layout/hierarchy1"/>
    <dgm:cxn modelId="{924BE8F2-EC1C-4F87-83F4-31D7263B09EC}" type="presParOf" srcId="{D0D75E21-419F-4B54-8F7B-0EB6280B1335}" destId="{0BCBA267-9E1C-48B8-83F2-C7A9C0AD40F0}" srcOrd="1" destOrd="0" presId="urn:microsoft.com/office/officeart/2005/8/layout/hierarchy1"/>
    <dgm:cxn modelId="{3DD20266-3161-4767-9F95-3AA14644E575}" type="presParOf" srcId="{92D0022D-0899-473C-BCC9-2FCAE7B211DE}" destId="{16C70F61-8E78-4B54-93E7-0054B6043D8B}" srcOrd="1" destOrd="0" presId="urn:microsoft.com/office/officeart/2005/8/layout/hierarchy1"/>
    <dgm:cxn modelId="{0E6729FB-6193-43DB-839E-BC3A4B36BBB2}" type="presParOf" srcId="{6FD6C7E8-5317-4FEB-946F-FAC5D6E8C397}" destId="{CEFA61F6-668A-4666-B8B6-0F339CB980CD}" srcOrd="2" destOrd="0" presId="urn:microsoft.com/office/officeart/2005/8/layout/hierarchy1"/>
    <dgm:cxn modelId="{2375CF1B-1C5C-480E-B17E-7D0A024FC5E9}" type="presParOf" srcId="{CEFA61F6-668A-4666-B8B6-0F339CB980CD}" destId="{8F865AC7-8D86-4FF6-9B8A-AD631DEF1690}" srcOrd="0" destOrd="0" presId="urn:microsoft.com/office/officeart/2005/8/layout/hierarchy1"/>
    <dgm:cxn modelId="{B5D0CAFA-25D0-4F55-A99B-15D895E2CAC7}" type="presParOf" srcId="{8F865AC7-8D86-4FF6-9B8A-AD631DEF1690}" destId="{7FE8BB02-5AD1-441F-BDB4-8E8A903AAAD2}" srcOrd="0" destOrd="0" presId="urn:microsoft.com/office/officeart/2005/8/layout/hierarchy1"/>
    <dgm:cxn modelId="{DD45D50F-00DB-49D0-A141-0C14B9CB22FD}" type="presParOf" srcId="{8F865AC7-8D86-4FF6-9B8A-AD631DEF1690}" destId="{DCCE5B9A-B8A8-4DDE-9FC6-28620388E903}" srcOrd="1" destOrd="0" presId="urn:microsoft.com/office/officeart/2005/8/layout/hierarchy1"/>
    <dgm:cxn modelId="{9BAF97AE-B5C3-4DB3-A4DB-79BCC86F4FDC}" type="presParOf" srcId="{CEFA61F6-668A-4666-B8B6-0F339CB980CD}" destId="{27E62457-A0E1-460C-9C7E-7A1D990947B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55BE4D-DB2F-4D6A-B0C7-A6E23D945DE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13B2528-EE11-427A-A605-63B43E8A3BD0}">
      <dgm:prSet/>
      <dgm:spPr/>
      <dgm:t>
        <a:bodyPr/>
        <a:lstStyle/>
        <a:p>
          <a:r>
            <a:rPr lang="cs-CZ"/>
            <a:t>Životní prostředí</a:t>
          </a:r>
          <a:endParaRPr lang="en-US"/>
        </a:p>
      </dgm:t>
    </dgm:pt>
    <dgm:pt modelId="{DF6AFC64-57AB-45CA-B3E8-38D372CDA765}" type="parTrans" cxnId="{C2CB68B8-7DF6-4318-A19B-A9C02D9AB949}">
      <dgm:prSet/>
      <dgm:spPr/>
      <dgm:t>
        <a:bodyPr/>
        <a:lstStyle/>
        <a:p>
          <a:endParaRPr lang="en-US"/>
        </a:p>
      </dgm:t>
    </dgm:pt>
    <dgm:pt modelId="{6A68C4A7-7D0C-4D23-9CFC-F4957958ABC7}" type="sibTrans" cxnId="{C2CB68B8-7DF6-4318-A19B-A9C02D9AB949}">
      <dgm:prSet/>
      <dgm:spPr/>
      <dgm:t>
        <a:bodyPr/>
        <a:lstStyle/>
        <a:p>
          <a:endParaRPr lang="en-US"/>
        </a:p>
      </dgm:t>
    </dgm:pt>
    <dgm:pt modelId="{1244BC5B-6BDF-4203-BE46-CE24BAA6F172}">
      <dgm:prSet/>
      <dgm:spPr/>
      <dgm:t>
        <a:bodyPr/>
        <a:lstStyle/>
        <a:p>
          <a:r>
            <a:rPr lang="cs-CZ"/>
            <a:t>Klimatická změna</a:t>
          </a:r>
          <a:endParaRPr lang="en-US"/>
        </a:p>
      </dgm:t>
    </dgm:pt>
    <dgm:pt modelId="{E9BA9AC9-2BEE-4891-81A2-C433B57E1DB2}" type="parTrans" cxnId="{50C397AA-A5FC-44DC-AB5C-4A36A7FAA1AC}">
      <dgm:prSet/>
      <dgm:spPr/>
      <dgm:t>
        <a:bodyPr/>
        <a:lstStyle/>
        <a:p>
          <a:endParaRPr lang="en-US"/>
        </a:p>
      </dgm:t>
    </dgm:pt>
    <dgm:pt modelId="{70A8A2B8-42F9-42D1-828A-AD3875929D84}" type="sibTrans" cxnId="{50C397AA-A5FC-44DC-AB5C-4A36A7FAA1AC}">
      <dgm:prSet/>
      <dgm:spPr/>
      <dgm:t>
        <a:bodyPr/>
        <a:lstStyle/>
        <a:p>
          <a:endParaRPr lang="en-US"/>
        </a:p>
      </dgm:t>
    </dgm:pt>
    <dgm:pt modelId="{A1F77264-353C-40A7-83C6-4CA387AE03D0}">
      <dgm:prSet/>
      <dgm:spPr/>
      <dgm:t>
        <a:bodyPr/>
        <a:lstStyle/>
        <a:p>
          <a:r>
            <a:rPr lang="cs-CZ"/>
            <a:t>Energetika</a:t>
          </a:r>
          <a:endParaRPr lang="en-US"/>
        </a:p>
      </dgm:t>
    </dgm:pt>
    <dgm:pt modelId="{CD91692F-B132-43CB-8A43-E5C3962B527A}" type="parTrans" cxnId="{82D9D992-1D7F-4021-B92F-13D453828DFC}">
      <dgm:prSet/>
      <dgm:spPr/>
      <dgm:t>
        <a:bodyPr/>
        <a:lstStyle/>
        <a:p>
          <a:endParaRPr lang="en-US"/>
        </a:p>
      </dgm:t>
    </dgm:pt>
    <dgm:pt modelId="{8C4AFDC3-6F7C-4D96-A432-158B35AC5E89}" type="sibTrans" cxnId="{82D9D992-1D7F-4021-B92F-13D453828DFC}">
      <dgm:prSet/>
      <dgm:spPr/>
      <dgm:t>
        <a:bodyPr/>
        <a:lstStyle/>
        <a:p>
          <a:endParaRPr lang="en-US"/>
        </a:p>
      </dgm:t>
    </dgm:pt>
    <dgm:pt modelId="{3F3E7BD5-46D3-42C4-A366-3DE1DE0891EE}">
      <dgm:prSet/>
      <dgm:spPr/>
      <dgm:t>
        <a:bodyPr/>
        <a:lstStyle/>
        <a:p>
          <a:r>
            <a:rPr lang="cs-CZ"/>
            <a:t>Inovace</a:t>
          </a:r>
          <a:endParaRPr lang="en-US"/>
        </a:p>
      </dgm:t>
    </dgm:pt>
    <dgm:pt modelId="{A53D9E72-AD6A-4331-BCBF-D1F3199A6534}" type="parTrans" cxnId="{09C73F0A-5F62-4777-9C38-57BC8C543015}">
      <dgm:prSet/>
      <dgm:spPr/>
      <dgm:t>
        <a:bodyPr/>
        <a:lstStyle/>
        <a:p>
          <a:endParaRPr lang="en-US"/>
        </a:p>
      </dgm:t>
    </dgm:pt>
    <dgm:pt modelId="{2A7BC32C-09A4-4486-BAF5-3741DAB6EBB9}" type="sibTrans" cxnId="{09C73F0A-5F62-4777-9C38-57BC8C543015}">
      <dgm:prSet/>
      <dgm:spPr/>
      <dgm:t>
        <a:bodyPr/>
        <a:lstStyle/>
        <a:p>
          <a:endParaRPr lang="en-US"/>
        </a:p>
      </dgm:t>
    </dgm:pt>
    <dgm:pt modelId="{7E4F585C-99D1-454D-A60B-5811D5923AE9}">
      <dgm:prSet/>
      <dgm:spPr/>
      <dgm:t>
        <a:bodyPr/>
        <a:lstStyle/>
        <a:p>
          <a:r>
            <a:rPr lang="cs-CZ"/>
            <a:t>Pozemkové úpravy</a:t>
          </a:r>
          <a:endParaRPr lang="en-US"/>
        </a:p>
      </dgm:t>
    </dgm:pt>
    <dgm:pt modelId="{8D7EE98F-D9E5-4B27-BE32-D8D68F9EC2F4}" type="parTrans" cxnId="{524EA7CC-1A65-4A43-90CC-797114DC20A8}">
      <dgm:prSet/>
      <dgm:spPr/>
      <dgm:t>
        <a:bodyPr/>
        <a:lstStyle/>
        <a:p>
          <a:endParaRPr lang="en-US"/>
        </a:p>
      </dgm:t>
    </dgm:pt>
    <dgm:pt modelId="{55B82C33-D525-43A1-8ACC-FE7838C77A3E}" type="sibTrans" cxnId="{524EA7CC-1A65-4A43-90CC-797114DC20A8}">
      <dgm:prSet/>
      <dgm:spPr/>
      <dgm:t>
        <a:bodyPr/>
        <a:lstStyle/>
        <a:p>
          <a:endParaRPr lang="en-US"/>
        </a:p>
      </dgm:t>
    </dgm:pt>
    <dgm:pt modelId="{58A0AC2D-78ED-495A-9715-B30B44D91919}">
      <dgm:prSet/>
      <dgm:spPr/>
      <dgm:t>
        <a:bodyPr/>
        <a:lstStyle/>
        <a:p>
          <a:r>
            <a:rPr lang="cs-CZ"/>
            <a:t>Inovace</a:t>
          </a:r>
          <a:endParaRPr lang="en-US"/>
        </a:p>
      </dgm:t>
    </dgm:pt>
    <dgm:pt modelId="{A6469ECE-1FC2-4253-9913-210C7BE5E52F}" type="parTrans" cxnId="{D2FC34AE-C822-4DD4-987A-2F4C1F63FF21}">
      <dgm:prSet/>
      <dgm:spPr/>
      <dgm:t>
        <a:bodyPr/>
        <a:lstStyle/>
        <a:p>
          <a:endParaRPr lang="en-US"/>
        </a:p>
      </dgm:t>
    </dgm:pt>
    <dgm:pt modelId="{6935BBD6-9E03-4883-BC45-EF8BCA5FCEAB}" type="sibTrans" cxnId="{D2FC34AE-C822-4DD4-987A-2F4C1F63FF21}">
      <dgm:prSet/>
      <dgm:spPr/>
      <dgm:t>
        <a:bodyPr/>
        <a:lstStyle/>
        <a:p>
          <a:endParaRPr lang="en-US"/>
        </a:p>
      </dgm:t>
    </dgm:pt>
    <dgm:pt modelId="{3C81038E-7FA2-403F-B39B-31484AC97876}">
      <dgm:prSet/>
      <dgm:spPr/>
      <dgm:t>
        <a:bodyPr/>
        <a:lstStyle/>
        <a:p>
          <a:r>
            <a:rPr lang="cs-CZ"/>
            <a:t>Digitalizace</a:t>
          </a:r>
          <a:endParaRPr lang="en-US"/>
        </a:p>
      </dgm:t>
    </dgm:pt>
    <dgm:pt modelId="{EC37FDA6-839F-4891-89E1-93B6BF3F469C}" type="parTrans" cxnId="{98B483FB-8395-4831-86F8-23F0583653AC}">
      <dgm:prSet/>
      <dgm:spPr/>
      <dgm:t>
        <a:bodyPr/>
        <a:lstStyle/>
        <a:p>
          <a:endParaRPr lang="en-US"/>
        </a:p>
      </dgm:t>
    </dgm:pt>
    <dgm:pt modelId="{A9E0126C-D7D7-4DC2-86BF-279A1720EA33}" type="sibTrans" cxnId="{98B483FB-8395-4831-86F8-23F0583653AC}">
      <dgm:prSet/>
      <dgm:spPr/>
      <dgm:t>
        <a:bodyPr/>
        <a:lstStyle/>
        <a:p>
          <a:endParaRPr lang="en-US"/>
        </a:p>
      </dgm:t>
    </dgm:pt>
    <dgm:pt modelId="{31B8BC29-B8A0-4895-A173-9FE9180C2DB6}">
      <dgm:prSet/>
      <dgm:spPr/>
      <dgm:t>
        <a:bodyPr/>
        <a:lstStyle/>
        <a:p>
          <a:r>
            <a:rPr lang="cs-CZ"/>
            <a:t>Znalosti a data</a:t>
          </a:r>
          <a:endParaRPr lang="en-US"/>
        </a:p>
      </dgm:t>
    </dgm:pt>
    <dgm:pt modelId="{2BC880F6-71A1-4E54-AF52-EDA9CB28CD01}" type="parTrans" cxnId="{70224828-178D-4A57-837E-D6AB9509302A}">
      <dgm:prSet/>
      <dgm:spPr/>
      <dgm:t>
        <a:bodyPr/>
        <a:lstStyle/>
        <a:p>
          <a:endParaRPr lang="en-US"/>
        </a:p>
      </dgm:t>
    </dgm:pt>
    <dgm:pt modelId="{4E61FD8F-1F6B-4ABE-9AEC-CC8C582C7AF5}" type="sibTrans" cxnId="{70224828-178D-4A57-837E-D6AB9509302A}">
      <dgm:prSet/>
      <dgm:spPr/>
      <dgm:t>
        <a:bodyPr/>
        <a:lstStyle/>
        <a:p>
          <a:endParaRPr lang="en-US"/>
        </a:p>
      </dgm:t>
    </dgm:pt>
    <dgm:pt modelId="{AC27AE0F-22D5-4554-ADF0-DBC8A0D311DD}">
      <dgm:prSet/>
      <dgm:spPr/>
      <dgm:t>
        <a:bodyPr/>
        <a:lstStyle/>
        <a:p>
          <a:r>
            <a:rPr lang="cs-CZ"/>
            <a:t>Řízení a participace</a:t>
          </a:r>
          <a:endParaRPr lang="en-US"/>
        </a:p>
      </dgm:t>
    </dgm:pt>
    <dgm:pt modelId="{E00A948C-38F9-436B-9506-280E01EC83A3}" type="parTrans" cxnId="{5301130E-FE17-491C-8D07-445683F09A8F}">
      <dgm:prSet/>
      <dgm:spPr/>
      <dgm:t>
        <a:bodyPr/>
        <a:lstStyle/>
        <a:p>
          <a:endParaRPr lang="en-US"/>
        </a:p>
      </dgm:t>
    </dgm:pt>
    <dgm:pt modelId="{36F6547E-D4C0-4342-8127-75B511FE79C3}" type="sibTrans" cxnId="{5301130E-FE17-491C-8D07-445683F09A8F}">
      <dgm:prSet/>
      <dgm:spPr/>
      <dgm:t>
        <a:bodyPr/>
        <a:lstStyle/>
        <a:p>
          <a:endParaRPr lang="en-US"/>
        </a:p>
      </dgm:t>
    </dgm:pt>
    <dgm:pt modelId="{6ACE2AB2-649B-422B-9001-285504A74E55}">
      <dgm:prSet/>
      <dgm:spPr/>
      <dgm:t>
        <a:bodyPr/>
        <a:lstStyle/>
        <a:p>
          <a:r>
            <a:rPr lang="cs-CZ"/>
            <a:t>Finance a zdroje</a:t>
          </a:r>
          <a:endParaRPr lang="en-US"/>
        </a:p>
      </dgm:t>
    </dgm:pt>
    <dgm:pt modelId="{356A304C-190B-41D0-9AAB-F22C847C2EC0}" type="parTrans" cxnId="{D68F8247-CF66-4001-BCB9-6E9C45A6DEF8}">
      <dgm:prSet/>
      <dgm:spPr/>
      <dgm:t>
        <a:bodyPr/>
        <a:lstStyle/>
        <a:p>
          <a:endParaRPr lang="en-US"/>
        </a:p>
      </dgm:t>
    </dgm:pt>
    <dgm:pt modelId="{F9D2C234-1F1A-4661-975B-4496D4B8A8D0}" type="sibTrans" cxnId="{D68F8247-CF66-4001-BCB9-6E9C45A6DEF8}">
      <dgm:prSet/>
      <dgm:spPr/>
      <dgm:t>
        <a:bodyPr/>
        <a:lstStyle/>
        <a:p>
          <a:endParaRPr lang="en-US"/>
        </a:p>
      </dgm:t>
    </dgm:pt>
    <dgm:pt modelId="{9432D3B7-C337-44D9-855B-BA7DB74E474F}">
      <dgm:prSet/>
      <dgm:spPr/>
      <dgm:t>
        <a:bodyPr/>
        <a:lstStyle/>
        <a:p>
          <a:r>
            <a:rPr lang="cs-CZ"/>
            <a:t>Spolupráce a partnerství obcí</a:t>
          </a:r>
          <a:endParaRPr lang="en-US"/>
        </a:p>
      </dgm:t>
    </dgm:pt>
    <dgm:pt modelId="{D791FE05-C92A-4510-888C-2C205C0DCDE3}" type="parTrans" cxnId="{5883E979-4456-425F-AADC-6E32CE841F76}">
      <dgm:prSet/>
      <dgm:spPr/>
      <dgm:t>
        <a:bodyPr/>
        <a:lstStyle/>
        <a:p>
          <a:endParaRPr lang="en-US"/>
        </a:p>
      </dgm:t>
    </dgm:pt>
    <dgm:pt modelId="{16DE47CE-E97A-4BAB-8E22-217A46FE19B1}" type="sibTrans" cxnId="{5883E979-4456-425F-AADC-6E32CE841F76}">
      <dgm:prSet/>
      <dgm:spPr/>
      <dgm:t>
        <a:bodyPr/>
        <a:lstStyle/>
        <a:p>
          <a:endParaRPr lang="en-US"/>
        </a:p>
      </dgm:t>
    </dgm:pt>
    <dgm:pt modelId="{88DB4AD0-0DA2-4F60-8A68-2BDED7A4C3AE}">
      <dgm:prSet/>
      <dgm:spPr/>
      <dgm:t>
        <a:bodyPr/>
        <a:lstStyle/>
        <a:p>
          <a:r>
            <a:rPr lang="cs-CZ"/>
            <a:t>Zelený územní plán</a:t>
          </a:r>
          <a:endParaRPr lang="en-US"/>
        </a:p>
      </dgm:t>
    </dgm:pt>
    <dgm:pt modelId="{9F1C4AE3-9DD3-49A6-9849-8DA6BAFA80CC}" type="parTrans" cxnId="{03F5C949-CBDC-40A2-9693-94132BCD6F92}">
      <dgm:prSet/>
      <dgm:spPr/>
      <dgm:t>
        <a:bodyPr/>
        <a:lstStyle/>
        <a:p>
          <a:endParaRPr lang="en-US"/>
        </a:p>
      </dgm:t>
    </dgm:pt>
    <dgm:pt modelId="{A6D7D796-6D02-4A69-A2D3-FB15A668E2D2}" type="sibTrans" cxnId="{03F5C949-CBDC-40A2-9693-94132BCD6F92}">
      <dgm:prSet/>
      <dgm:spPr/>
      <dgm:t>
        <a:bodyPr/>
        <a:lstStyle/>
        <a:p>
          <a:endParaRPr lang="en-US"/>
        </a:p>
      </dgm:t>
    </dgm:pt>
    <dgm:pt modelId="{43E407A3-FA12-49C7-A029-9AA2D198D376}">
      <dgm:prSet/>
      <dgm:spPr/>
      <dgm:t>
        <a:bodyPr/>
        <a:lstStyle/>
        <a:p>
          <a:r>
            <a:rPr lang="cs-CZ"/>
            <a:t>Příprava udržitelných lokalit</a:t>
          </a:r>
          <a:endParaRPr lang="en-US"/>
        </a:p>
      </dgm:t>
    </dgm:pt>
    <dgm:pt modelId="{DB5E98B3-88DE-4983-BDAD-1D83D396A58D}" type="parTrans" cxnId="{E7FE93B6-9321-4AAB-B3F0-3F4941DB9BFE}">
      <dgm:prSet/>
      <dgm:spPr/>
      <dgm:t>
        <a:bodyPr/>
        <a:lstStyle/>
        <a:p>
          <a:endParaRPr lang="en-US"/>
        </a:p>
      </dgm:t>
    </dgm:pt>
    <dgm:pt modelId="{991AEFF3-E818-4094-82EC-845C1E94B943}" type="sibTrans" cxnId="{E7FE93B6-9321-4AAB-B3F0-3F4941DB9BFE}">
      <dgm:prSet/>
      <dgm:spPr/>
      <dgm:t>
        <a:bodyPr/>
        <a:lstStyle/>
        <a:p>
          <a:endParaRPr lang="en-US"/>
        </a:p>
      </dgm:t>
    </dgm:pt>
    <dgm:pt modelId="{187004A2-B9A5-4A94-AFA6-3795D9B00F7D}">
      <dgm:prSet/>
      <dgm:spPr/>
      <dgm:t>
        <a:bodyPr/>
        <a:lstStyle/>
        <a:p>
          <a:r>
            <a:rPr lang="cs-CZ"/>
            <a:t>Nakládání s vodou</a:t>
          </a:r>
          <a:endParaRPr lang="en-US"/>
        </a:p>
      </dgm:t>
    </dgm:pt>
    <dgm:pt modelId="{BD1849E0-0704-4088-B116-0FF34E43B24D}" type="parTrans" cxnId="{E0CDEAC0-738D-4659-84A2-586A8CC8D2A3}">
      <dgm:prSet/>
      <dgm:spPr/>
      <dgm:t>
        <a:bodyPr/>
        <a:lstStyle/>
        <a:p>
          <a:endParaRPr lang="en-US"/>
        </a:p>
      </dgm:t>
    </dgm:pt>
    <dgm:pt modelId="{4A5F69B6-DEDF-4C79-92BB-D1FDBAB7CDF8}" type="sibTrans" cxnId="{E0CDEAC0-738D-4659-84A2-586A8CC8D2A3}">
      <dgm:prSet/>
      <dgm:spPr/>
      <dgm:t>
        <a:bodyPr/>
        <a:lstStyle/>
        <a:p>
          <a:endParaRPr lang="en-US"/>
        </a:p>
      </dgm:t>
    </dgm:pt>
    <dgm:pt modelId="{D54E620A-5033-4387-8CEC-A6DE3F55CDAB}">
      <dgm:prSet/>
      <dgm:spPr/>
      <dgm:t>
        <a:bodyPr/>
        <a:lstStyle/>
        <a:p>
          <a:r>
            <a:rPr lang="cs-CZ"/>
            <a:t>Nakládání s odpady</a:t>
          </a:r>
          <a:endParaRPr lang="en-US"/>
        </a:p>
      </dgm:t>
    </dgm:pt>
    <dgm:pt modelId="{914223B5-6DFC-4B86-A627-83C34BD7F69C}" type="parTrans" cxnId="{5B56D1CD-0ACB-4BC4-947B-8C34121EDF08}">
      <dgm:prSet/>
      <dgm:spPr/>
      <dgm:t>
        <a:bodyPr/>
        <a:lstStyle/>
        <a:p>
          <a:endParaRPr lang="en-US"/>
        </a:p>
      </dgm:t>
    </dgm:pt>
    <dgm:pt modelId="{50A67BCB-E22A-4E68-91F7-91BFE092BD03}" type="sibTrans" cxnId="{5B56D1CD-0ACB-4BC4-947B-8C34121EDF08}">
      <dgm:prSet/>
      <dgm:spPr/>
      <dgm:t>
        <a:bodyPr/>
        <a:lstStyle/>
        <a:p>
          <a:endParaRPr lang="en-US"/>
        </a:p>
      </dgm:t>
    </dgm:pt>
    <dgm:pt modelId="{14C9ECB4-8690-4E9D-9889-F572B29C6A2E}">
      <dgm:prSet/>
      <dgm:spPr/>
      <dgm:t>
        <a:bodyPr/>
        <a:lstStyle/>
        <a:p>
          <a:r>
            <a:rPr lang="cs-CZ"/>
            <a:t>Fotovoltaické elektrárny</a:t>
          </a:r>
          <a:endParaRPr lang="en-US"/>
        </a:p>
      </dgm:t>
    </dgm:pt>
    <dgm:pt modelId="{A467894D-FFEF-4754-9C76-038EB2DB098A}" type="parTrans" cxnId="{FCA17463-3694-444A-A11D-35D74368C4A8}">
      <dgm:prSet/>
      <dgm:spPr/>
      <dgm:t>
        <a:bodyPr/>
        <a:lstStyle/>
        <a:p>
          <a:endParaRPr lang="en-US"/>
        </a:p>
      </dgm:t>
    </dgm:pt>
    <dgm:pt modelId="{83A35DA2-1A5B-4345-9BFA-5D182BF46E1A}" type="sibTrans" cxnId="{FCA17463-3694-444A-A11D-35D74368C4A8}">
      <dgm:prSet/>
      <dgm:spPr/>
      <dgm:t>
        <a:bodyPr/>
        <a:lstStyle/>
        <a:p>
          <a:endParaRPr lang="en-US"/>
        </a:p>
      </dgm:t>
    </dgm:pt>
    <dgm:pt modelId="{BC49FAE8-FC55-4471-AF9E-B6CE005C2339}">
      <dgm:prSet/>
      <dgm:spPr/>
      <dgm:t>
        <a:bodyPr/>
        <a:lstStyle/>
        <a:p>
          <a:r>
            <a:rPr lang="cs-CZ"/>
            <a:t>Sdílení energie</a:t>
          </a:r>
          <a:endParaRPr lang="en-US"/>
        </a:p>
      </dgm:t>
    </dgm:pt>
    <dgm:pt modelId="{45B2ED95-E86F-4BD2-8EAA-38949BA8A806}" type="parTrans" cxnId="{863EFD1A-BD1A-42BD-8094-66BA3E8699A5}">
      <dgm:prSet/>
      <dgm:spPr/>
      <dgm:t>
        <a:bodyPr/>
        <a:lstStyle/>
        <a:p>
          <a:endParaRPr lang="en-US"/>
        </a:p>
      </dgm:t>
    </dgm:pt>
    <dgm:pt modelId="{E9253FCB-2AC3-49EB-ADF8-EB197C758BAB}" type="sibTrans" cxnId="{863EFD1A-BD1A-42BD-8094-66BA3E8699A5}">
      <dgm:prSet/>
      <dgm:spPr/>
      <dgm:t>
        <a:bodyPr/>
        <a:lstStyle/>
        <a:p>
          <a:endParaRPr lang="en-US"/>
        </a:p>
      </dgm:t>
    </dgm:pt>
    <dgm:pt modelId="{B55904E4-0D82-409D-88D7-10CD99CA69BF}">
      <dgm:prSet/>
      <dgm:spPr/>
      <dgm:t>
        <a:bodyPr/>
        <a:lstStyle/>
        <a:p>
          <a:r>
            <a:rPr lang="cs-CZ"/>
            <a:t>Výsadby stromů v krajině</a:t>
          </a:r>
          <a:endParaRPr lang="en-US"/>
        </a:p>
      </dgm:t>
    </dgm:pt>
    <dgm:pt modelId="{FAA79A05-FE72-4CA6-B89F-D4F24B920140}" type="parTrans" cxnId="{438A3D76-EC06-4874-AFA5-195DB7FA245A}">
      <dgm:prSet/>
      <dgm:spPr/>
      <dgm:t>
        <a:bodyPr/>
        <a:lstStyle/>
        <a:p>
          <a:endParaRPr lang="en-US"/>
        </a:p>
      </dgm:t>
    </dgm:pt>
    <dgm:pt modelId="{554730D0-1DCD-4C40-851D-72B32686E8C9}" type="sibTrans" cxnId="{438A3D76-EC06-4874-AFA5-195DB7FA245A}">
      <dgm:prSet/>
      <dgm:spPr/>
      <dgm:t>
        <a:bodyPr/>
        <a:lstStyle/>
        <a:p>
          <a:endParaRPr lang="en-US"/>
        </a:p>
      </dgm:t>
    </dgm:pt>
    <dgm:pt modelId="{62962FCD-258C-49E3-8F36-DA4F4FE02367}" type="pres">
      <dgm:prSet presAssocID="{A255BE4D-DB2F-4D6A-B0C7-A6E23D945DEC}" presName="diagram" presStyleCnt="0">
        <dgm:presLayoutVars>
          <dgm:dir/>
          <dgm:resizeHandles val="exact"/>
        </dgm:presLayoutVars>
      </dgm:prSet>
      <dgm:spPr/>
    </dgm:pt>
    <dgm:pt modelId="{78E3EB14-4C3B-4807-B35D-758D6DBD423F}" type="pres">
      <dgm:prSet presAssocID="{D13B2528-EE11-427A-A605-63B43E8A3BD0}" presName="node" presStyleLbl="node1" presStyleIdx="0" presStyleCnt="18">
        <dgm:presLayoutVars>
          <dgm:bulletEnabled val="1"/>
        </dgm:presLayoutVars>
      </dgm:prSet>
      <dgm:spPr/>
    </dgm:pt>
    <dgm:pt modelId="{10B3413D-B3C8-4945-873D-914EBCCF67D6}" type="pres">
      <dgm:prSet presAssocID="{6A68C4A7-7D0C-4D23-9CFC-F4957958ABC7}" presName="sibTrans" presStyleCnt="0"/>
      <dgm:spPr/>
    </dgm:pt>
    <dgm:pt modelId="{6AD1203F-F62E-46BD-AC66-6FA2B587B6BC}" type="pres">
      <dgm:prSet presAssocID="{1244BC5B-6BDF-4203-BE46-CE24BAA6F172}" presName="node" presStyleLbl="node1" presStyleIdx="1" presStyleCnt="18">
        <dgm:presLayoutVars>
          <dgm:bulletEnabled val="1"/>
        </dgm:presLayoutVars>
      </dgm:prSet>
      <dgm:spPr/>
    </dgm:pt>
    <dgm:pt modelId="{BE4BF7FB-7DC5-46F1-8B1A-F408732533F7}" type="pres">
      <dgm:prSet presAssocID="{70A8A2B8-42F9-42D1-828A-AD3875929D84}" presName="sibTrans" presStyleCnt="0"/>
      <dgm:spPr/>
    </dgm:pt>
    <dgm:pt modelId="{01FC1E6E-4BD9-45C5-85ED-4690B31A3349}" type="pres">
      <dgm:prSet presAssocID="{A1F77264-353C-40A7-83C6-4CA387AE03D0}" presName="node" presStyleLbl="node1" presStyleIdx="2" presStyleCnt="18">
        <dgm:presLayoutVars>
          <dgm:bulletEnabled val="1"/>
        </dgm:presLayoutVars>
      </dgm:prSet>
      <dgm:spPr/>
    </dgm:pt>
    <dgm:pt modelId="{97A5B316-FF1F-4AB3-8810-476CC343B0D4}" type="pres">
      <dgm:prSet presAssocID="{8C4AFDC3-6F7C-4D96-A432-158B35AC5E89}" presName="sibTrans" presStyleCnt="0"/>
      <dgm:spPr/>
    </dgm:pt>
    <dgm:pt modelId="{438C4010-9BFD-4FDE-9A2F-4E4B48ADE605}" type="pres">
      <dgm:prSet presAssocID="{3F3E7BD5-46D3-42C4-A366-3DE1DE0891EE}" presName="node" presStyleLbl="node1" presStyleIdx="3" presStyleCnt="18">
        <dgm:presLayoutVars>
          <dgm:bulletEnabled val="1"/>
        </dgm:presLayoutVars>
      </dgm:prSet>
      <dgm:spPr/>
    </dgm:pt>
    <dgm:pt modelId="{22B6D02D-3C75-4B49-A8DB-FAA9A365ACA1}" type="pres">
      <dgm:prSet presAssocID="{2A7BC32C-09A4-4486-BAF5-3741DAB6EBB9}" presName="sibTrans" presStyleCnt="0"/>
      <dgm:spPr/>
    </dgm:pt>
    <dgm:pt modelId="{44354471-7650-4A28-8965-7A361F84488E}" type="pres">
      <dgm:prSet presAssocID="{7E4F585C-99D1-454D-A60B-5811D5923AE9}" presName="node" presStyleLbl="node1" presStyleIdx="4" presStyleCnt="18">
        <dgm:presLayoutVars>
          <dgm:bulletEnabled val="1"/>
        </dgm:presLayoutVars>
      </dgm:prSet>
      <dgm:spPr/>
    </dgm:pt>
    <dgm:pt modelId="{FF06BB81-7478-41E8-8737-E21121FA82D1}" type="pres">
      <dgm:prSet presAssocID="{55B82C33-D525-43A1-8ACC-FE7838C77A3E}" presName="sibTrans" presStyleCnt="0"/>
      <dgm:spPr/>
    </dgm:pt>
    <dgm:pt modelId="{F3231323-8058-4606-87B6-E227D64BAD4A}" type="pres">
      <dgm:prSet presAssocID="{58A0AC2D-78ED-495A-9715-B30B44D91919}" presName="node" presStyleLbl="node1" presStyleIdx="5" presStyleCnt="18">
        <dgm:presLayoutVars>
          <dgm:bulletEnabled val="1"/>
        </dgm:presLayoutVars>
      </dgm:prSet>
      <dgm:spPr/>
    </dgm:pt>
    <dgm:pt modelId="{C05F86C8-15F0-4CAD-97A6-EB5470510876}" type="pres">
      <dgm:prSet presAssocID="{6935BBD6-9E03-4883-BC45-EF8BCA5FCEAB}" presName="sibTrans" presStyleCnt="0"/>
      <dgm:spPr/>
    </dgm:pt>
    <dgm:pt modelId="{402CE442-8233-4D00-9395-9A70EC86F200}" type="pres">
      <dgm:prSet presAssocID="{3C81038E-7FA2-403F-B39B-31484AC97876}" presName="node" presStyleLbl="node1" presStyleIdx="6" presStyleCnt="18">
        <dgm:presLayoutVars>
          <dgm:bulletEnabled val="1"/>
        </dgm:presLayoutVars>
      </dgm:prSet>
      <dgm:spPr/>
    </dgm:pt>
    <dgm:pt modelId="{76F67997-0935-493F-9C8D-A60C08E2B30F}" type="pres">
      <dgm:prSet presAssocID="{A9E0126C-D7D7-4DC2-86BF-279A1720EA33}" presName="sibTrans" presStyleCnt="0"/>
      <dgm:spPr/>
    </dgm:pt>
    <dgm:pt modelId="{E5317375-8EE8-4F7B-BFF1-2F29BFC81F5B}" type="pres">
      <dgm:prSet presAssocID="{31B8BC29-B8A0-4895-A173-9FE9180C2DB6}" presName="node" presStyleLbl="node1" presStyleIdx="7" presStyleCnt="18">
        <dgm:presLayoutVars>
          <dgm:bulletEnabled val="1"/>
        </dgm:presLayoutVars>
      </dgm:prSet>
      <dgm:spPr/>
    </dgm:pt>
    <dgm:pt modelId="{125DAC6D-4EDE-4E00-96DF-8489FD3179C1}" type="pres">
      <dgm:prSet presAssocID="{4E61FD8F-1F6B-4ABE-9AEC-CC8C582C7AF5}" presName="sibTrans" presStyleCnt="0"/>
      <dgm:spPr/>
    </dgm:pt>
    <dgm:pt modelId="{3E37A195-6851-4CE4-8171-93A3884F005D}" type="pres">
      <dgm:prSet presAssocID="{AC27AE0F-22D5-4554-ADF0-DBC8A0D311DD}" presName="node" presStyleLbl="node1" presStyleIdx="8" presStyleCnt="18">
        <dgm:presLayoutVars>
          <dgm:bulletEnabled val="1"/>
        </dgm:presLayoutVars>
      </dgm:prSet>
      <dgm:spPr/>
    </dgm:pt>
    <dgm:pt modelId="{915B68F9-BFA7-4292-B216-784ED7BC5EE3}" type="pres">
      <dgm:prSet presAssocID="{36F6547E-D4C0-4342-8127-75B511FE79C3}" presName="sibTrans" presStyleCnt="0"/>
      <dgm:spPr/>
    </dgm:pt>
    <dgm:pt modelId="{FF4F27A5-5396-43F7-A4FE-F89F8F7E65A0}" type="pres">
      <dgm:prSet presAssocID="{6ACE2AB2-649B-422B-9001-285504A74E55}" presName="node" presStyleLbl="node1" presStyleIdx="9" presStyleCnt="18">
        <dgm:presLayoutVars>
          <dgm:bulletEnabled val="1"/>
        </dgm:presLayoutVars>
      </dgm:prSet>
      <dgm:spPr/>
    </dgm:pt>
    <dgm:pt modelId="{9559614B-FFE4-476E-994D-F408091BF297}" type="pres">
      <dgm:prSet presAssocID="{F9D2C234-1F1A-4661-975B-4496D4B8A8D0}" presName="sibTrans" presStyleCnt="0"/>
      <dgm:spPr/>
    </dgm:pt>
    <dgm:pt modelId="{30B2530B-F7C8-4205-BA6E-8A8DEFF7FC0D}" type="pres">
      <dgm:prSet presAssocID="{9432D3B7-C337-44D9-855B-BA7DB74E474F}" presName="node" presStyleLbl="node1" presStyleIdx="10" presStyleCnt="18">
        <dgm:presLayoutVars>
          <dgm:bulletEnabled val="1"/>
        </dgm:presLayoutVars>
      </dgm:prSet>
      <dgm:spPr/>
    </dgm:pt>
    <dgm:pt modelId="{BD687788-747E-4690-99D3-175DE95393E5}" type="pres">
      <dgm:prSet presAssocID="{16DE47CE-E97A-4BAB-8E22-217A46FE19B1}" presName="sibTrans" presStyleCnt="0"/>
      <dgm:spPr/>
    </dgm:pt>
    <dgm:pt modelId="{6D59A303-4E1B-47BC-A25F-B87604FBF869}" type="pres">
      <dgm:prSet presAssocID="{88DB4AD0-0DA2-4F60-8A68-2BDED7A4C3AE}" presName="node" presStyleLbl="node1" presStyleIdx="11" presStyleCnt="18">
        <dgm:presLayoutVars>
          <dgm:bulletEnabled val="1"/>
        </dgm:presLayoutVars>
      </dgm:prSet>
      <dgm:spPr/>
    </dgm:pt>
    <dgm:pt modelId="{584CDBD6-29FA-4634-80E5-98B583762D4F}" type="pres">
      <dgm:prSet presAssocID="{A6D7D796-6D02-4A69-A2D3-FB15A668E2D2}" presName="sibTrans" presStyleCnt="0"/>
      <dgm:spPr/>
    </dgm:pt>
    <dgm:pt modelId="{D1346DB0-0FEF-413B-9DB0-F191B22EFE98}" type="pres">
      <dgm:prSet presAssocID="{43E407A3-FA12-49C7-A029-9AA2D198D376}" presName="node" presStyleLbl="node1" presStyleIdx="12" presStyleCnt="18">
        <dgm:presLayoutVars>
          <dgm:bulletEnabled val="1"/>
        </dgm:presLayoutVars>
      </dgm:prSet>
      <dgm:spPr/>
    </dgm:pt>
    <dgm:pt modelId="{C5D996A7-3483-49CC-AD43-5D27EB498FA1}" type="pres">
      <dgm:prSet presAssocID="{991AEFF3-E818-4094-82EC-845C1E94B943}" presName="sibTrans" presStyleCnt="0"/>
      <dgm:spPr/>
    </dgm:pt>
    <dgm:pt modelId="{C27B06F3-4F7E-4AE3-BA3C-E523917AB4BE}" type="pres">
      <dgm:prSet presAssocID="{187004A2-B9A5-4A94-AFA6-3795D9B00F7D}" presName="node" presStyleLbl="node1" presStyleIdx="13" presStyleCnt="18">
        <dgm:presLayoutVars>
          <dgm:bulletEnabled val="1"/>
        </dgm:presLayoutVars>
      </dgm:prSet>
      <dgm:spPr/>
    </dgm:pt>
    <dgm:pt modelId="{81C40BE1-B9BF-4DA8-A112-4C317FA2D521}" type="pres">
      <dgm:prSet presAssocID="{4A5F69B6-DEDF-4C79-92BB-D1FDBAB7CDF8}" presName="sibTrans" presStyleCnt="0"/>
      <dgm:spPr/>
    </dgm:pt>
    <dgm:pt modelId="{3B1CA6B9-0978-44EF-9E10-830183822D63}" type="pres">
      <dgm:prSet presAssocID="{D54E620A-5033-4387-8CEC-A6DE3F55CDAB}" presName="node" presStyleLbl="node1" presStyleIdx="14" presStyleCnt="18">
        <dgm:presLayoutVars>
          <dgm:bulletEnabled val="1"/>
        </dgm:presLayoutVars>
      </dgm:prSet>
      <dgm:spPr/>
    </dgm:pt>
    <dgm:pt modelId="{FAE329FD-9E54-44F0-8771-A92B2F0E73E5}" type="pres">
      <dgm:prSet presAssocID="{50A67BCB-E22A-4E68-91F7-91BFE092BD03}" presName="sibTrans" presStyleCnt="0"/>
      <dgm:spPr/>
    </dgm:pt>
    <dgm:pt modelId="{E98B6D14-83EF-401A-9387-F117BF434782}" type="pres">
      <dgm:prSet presAssocID="{14C9ECB4-8690-4E9D-9889-F572B29C6A2E}" presName="node" presStyleLbl="node1" presStyleIdx="15" presStyleCnt="18">
        <dgm:presLayoutVars>
          <dgm:bulletEnabled val="1"/>
        </dgm:presLayoutVars>
      </dgm:prSet>
      <dgm:spPr/>
    </dgm:pt>
    <dgm:pt modelId="{875C6D2E-7DC4-472E-BFF2-31904528FA37}" type="pres">
      <dgm:prSet presAssocID="{83A35DA2-1A5B-4345-9BFA-5D182BF46E1A}" presName="sibTrans" presStyleCnt="0"/>
      <dgm:spPr/>
    </dgm:pt>
    <dgm:pt modelId="{F1C09619-A481-4A04-B9E5-A46CC9BADD73}" type="pres">
      <dgm:prSet presAssocID="{BC49FAE8-FC55-4471-AF9E-B6CE005C2339}" presName="node" presStyleLbl="node1" presStyleIdx="16" presStyleCnt="18">
        <dgm:presLayoutVars>
          <dgm:bulletEnabled val="1"/>
        </dgm:presLayoutVars>
      </dgm:prSet>
      <dgm:spPr/>
    </dgm:pt>
    <dgm:pt modelId="{BEF18779-FA35-4A9A-9205-34C03FB59D1C}" type="pres">
      <dgm:prSet presAssocID="{E9253FCB-2AC3-49EB-ADF8-EB197C758BAB}" presName="sibTrans" presStyleCnt="0"/>
      <dgm:spPr/>
    </dgm:pt>
    <dgm:pt modelId="{652428C8-2598-429E-9A56-3AB308199B0F}" type="pres">
      <dgm:prSet presAssocID="{B55904E4-0D82-409D-88D7-10CD99CA69BF}" presName="node" presStyleLbl="node1" presStyleIdx="17" presStyleCnt="18">
        <dgm:presLayoutVars>
          <dgm:bulletEnabled val="1"/>
        </dgm:presLayoutVars>
      </dgm:prSet>
      <dgm:spPr/>
    </dgm:pt>
  </dgm:ptLst>
  <dgm:cxnLst>
    <dgm:cxn modelId="{09C73F0A-5F62-4777-9C38-57BC8C543015}" srcId="{A255BE4D-DB2F-4D6A-B0C7-A6E23D945DEC}" destId="{3F3E7BD5-46D3-42C4-A366-3DE1DE0891EE}" srcOrd="3" destOrd="0" parTransId="{A53D9E72-AD6A-4331-BCBF-D1F3199A6534}" sibTransId="{2A7BC32C-09A4-4486-BAF5-3741DAB6EBB9}"/>
    <dgm:cxn modelId="{5301130E-FE17-491C-8D07-445683F09A8F}" srcId="{A255BE4D-DB2F-4D6A-B0C7-A6E23D945DEC}" destId="{AC27AE0F-22D5-4554-ADF0-DBC8A0D311DD}" srcOrd="8" destOrd="0" parTransId="{E00A948C-38F9-436B-9506-280E01EC83A3}" sibTransId="{36F6547E-D4C0-4342-8127-75B511FE79C3}"/>
    <dgm:cxn modelId="{863EFD1A-BD1A-42BD-8094-66BA3E8699A5}" srcId="{A255BE4D-DB2F-4D6A-B0C7-A6E23D945DEC}" destId="{BC49FAE8-FC55-4471-AF9E-B6CE005C2339}" srcOrd="16" destOrd="0" parTransId="{45B2ED95-E86F-4BD2-8EAA-38949BA8A806}" sibTransId="{E9253FCB-2AC3-49EB-ADF8-EB197C758BAB}"/>
    <dgm:cxn modelId="{C0565C21-9B41-490D-9B19-6D02D48F47E6}" type="presOf" srcId="{D54E620A-5033-4387-8CEC-A6DE3F55CDAB}" destId="{3B1CA6B9-0978-44EF-9E10-830183822D63}" srcOrd="0" destOrd="0" presId="urn:microsoft.com/office/officeart/2005/8/layout/default"/>
    <dgm:cxn modelId="{5CA15425-ED23-4466-8E98-7B1A2A9484B7}" type="presOf" srcId="{9432D3B7-C337-44D9-855B-BA7DB74E474F}" destId="{30B2530B-F7C8-4205-BA6E-8A8DEFF7FC0D}" srcOrd="0" destOrd="0" presId="urn:microsoft.com/office/officeart/2005/8/layout/default"/>
    <dgm:cxn modelId="{70224828-178D-4A57-837E-D6AB9509302A}" srcId="{A255BE4D-DB2F-4D6A-B0C7-A6E23D945DEC}" destId="{31B8BC29-B8A0-4895-A173-9FE9180C2DB6}" srcOrd="7" destOrd="0" parTransId="{2BC880F6-71A1-4E54-AF52-EDA9CB28CD01}" sibTransId="{4E61FD8F-1F6B-4ABE-9AEC-CC8C582C7AF5}"/>
    <dgm:cxn modelId="{1554A842-F019-4CFB-AA96-E440CF889EAC}" type="presOf" srcId="{58A0AC2D-78ED-495A-9715-B30B44D91919}" destId="{F3231323-8058-4606-87B6-E227D64BAD4A}" srcOrd="0" destOrd="0" presId="urn:microsoft.com/office/officeart/2005/8/layout/default"/>
    <dgm:cxn modelId="{FCA17463-3694-444A-A11D-35D74368C4A8}" srcId="{A255BE4D-DB2F-4D6A-B0C7-A6E23D945DEC}" destId="{14C9ECB4-8690-4E9D-9889-F572B29C6A2E}" srcOrd="15" destOrd="0" parTransId="{A467894D-FFEF-4754-9C76-038EB2DB098A}" sibTransId="{83A35DA2-1A5B-4345-9BFA-5D182BF46E1A}"/>
    <dgm:cxn modelId="{FC71EC64-384D-4187-9B96-176235FD65C2}" type="presOf" srcId="{AC27AE0F-22D5-4554-ADF0-DBC8A0D311DD}" destId="{3E37A195-6851-4CE4-8171-93A3884F005D}" srcOrd="0" destOrd="0" presId="urn:microsoft.com/office/officeart/2005/8/layout/default"/>
    <dgm:cxn modelId="{D68F8247-CF66-4001-BCB9-6E9C45A6DEF8}" srcId="{A255BE4D-DB2F-4D6A-B0C7-A6E23D945DEC}" destId="{6ACE2AB2-649B-422B-9001-285504A74E55}" srcOrd="9" destOrd="0" parTransId="{356A304C-190B-41D0-9AAB-F22C847C2EC0}" sibTransId="{F9D2C234-1F1A-4661-975B-4496D4B8A8D0}"/>
    <dgm:cxn modelId="{29955969-AF14-46D6-B0D2-979B87917F2A}" type="presOf" srcId="{43E407A3-FA12-49C7-A029-9AA2D198D376}" destId="{D1346DB0-0FEF-413B-9DB0-F191B22EFE98}" srcOrd="0" destOrd="0" presId="urn:microsoft.com/office/officeart/2005/8/layout/default"/>
    <dgm:cxn modelId="{03F5C949-CBDC-40A2-9693-94132BCD6F92}" srcId="{A255BE4D-DB2F-4D6A-B0C7-A6E23D945DEC}" destId="{88DB4AD0-0DA2-4F60-8A68-2BDED7A4C3AE}" srcOrd="11" destOrd="0" parTransId="{9F1C4AE3-9DD3-49A6-9849-8DA6BAFA80CC}" sibTransId="{A6D7D796-6D02-4A69-A2D3-FB15A668E2D2}"/>
    <dgm:cxn modelId="{1F1E596B-9E56-42ED-B9E4-DD711922A5DE}" type="presOf" srcId="{88DB4AD0-0DA2-4F60-8A68-2BDED7A4C3AE}" destId="{6D59A303-4E1B-47BC-A25F-B87604FBF869}" srcOrd="0" destOrd="0" presId="urn:microsoft.com/office/officeart/2005/8/layout/default"/>
    <dgm:cxn modelId="{438A3D76-EC06-4874-AFA5-195DB7FA245A}" srcId="{A255BE4D-DB2F-4D6A-B0C7-A6E23D945DEC}" destId="{B55904E4-0D82-409D-88D7-10CD99CA69BF}" srcOrd="17" destOrd="0" parTransId="{FAA79A05-FE72-4CA6-B89F-D4F24B920140}" sibTransId="{554730D0-1DCD-4C40-851D-72B32686E8C9}"/>
    <dgm:cxn modelId="{5883E979-4456-425F-AADC-6E32CE841F76}" srcId="{A255BE4D-DB2F-4D6A-B0C7-A6E23D945DEC}" destId="{9432D3B7-C337-44D9-855B-BA7DB74E474F}" srcOrd="10" destOrd="0" parTransId="{D791FE05-C92A-4510-888C-2C205C0DCDE3}" sibTransId="{16DE47CE-E97A-4BAB-8E22-217A46FE19B1}"/>
    <dgm:cxn modelId="{F3E71880-B5DA-44B4-852A-2345F6507AC9}" type="presOf" srcId="{A1F77264-353C-40A7-83C6-4CA387AE03D0}" destId="{01FC1E6E-4BD9-45C5-85ED-4690B31A3349}" srcOrd="0" destOrd="0" presId="urn:microsoft.com/office/officeart/2005/8/layout/default"/>
    <dgm:cxn modelId="{985C238C-F595-4F96-A69E-CD20FF522770}" type="presOf" srcId="{6ACE2AB2-649B-422B-9001-285504A74E55}" destId="{FF4F27A5-5396-43F7-A4FE-F89F8F7E65A0}" srcOrd="0" destOrd="0" presId="urn:microsoft.com/office/officeart/2005/8/layout/default"/>
    <dgm:cxn modelId="{82D9D992-1D7F-4021-B92F-13D453828DFC}" srcId="{A255BE4D-DB2F-4D6A-B0C7-A6E23D945DEC}" destId="{A1F77264-353C-40A7-83C6-4CA387AE03D0}" srcOrd="2" destOrd="0" parTransId="{CD91692F-B132-43CB-8A43-E5C3962B527A}" sibTransId="{8C4AFDC3-6F7C-4D96-A432-158B35AC5E89}"/>
    <dgm:cxn modelId="{50C397AA-A5FC-44DC-AB5C-4A36A7FAA1AC}" srcId="{A255BE4D-DB2F-4D6A-B0C7-A6E23D945DEC}" destId="{1244BC5B-6BDF-4203-BE46-CE24BAA6F172}" srcOrd="1" destOrd="0" parTransId="{E9BA9AC9-2BEE-4891-81A2-C433B57E1DB2}" sibTransId="{70A8A2B8-42F9-42D1-828A-AD3875929D84}"/>
    <dgm:cxn modelId="{D2FC34AE-C822-4DD4-987A-2F4C1F63FF21}" srcId="{A255BE4D-DB2F-4D6A-B0C7-A6E23D945DEC}" destId="{58A0AC2D-78ED-495A-9715-B30B44D91919}" srcOrd="5" destOrd="0" parTransId="{A6469ECE-1FC2-4253-9913-210C7BE5E52F}" sibTransId="{6935BBD6-9E03-4883-BC45-EF8BCA5FCEAB}"/>
    <dgm:cxn modelId="{B0D780B3-7684-40F7-97D2-6D3B93C11C58}" type="presOf" srcId="{D13B2528-EE11-427A-A605-63B43E8A3BD0}" destId="{78E3EB14-4C3B-4807-B35D-758D6DBD423F}" srcOrd="0" destOrd="0" presId="urn:microsoft.com/office/officeart/2005/8/layout/default"/>
    <dgm:cxn modelId="{E7FE93B6-9321-4AAB-B3F0-3F4941DB9BFE}" srcId="{A255BE4D-DB2F-4D6A-B0C7-A6E23D945DEC}" destId="{43E407A3-FA12-49C7-A029-9AA2D198D376}" srcOrd="12" destOrd="0" parTransId="{DB5E98B3-88DE-4983-BDAD-1D83D396A58D}" sibTransId="{991AEFF3-E818-4094-82EC-845C1E94B943}"/>
    <dgm:cxn modelId="{C2CB68B8-7DF6-4318-A19B-A9C02D9AB949}" srcId="{A255BE4D-DB2F-4D6A-B0C7-A6E23D945DEC}" destId="{D13B2528-EE11-427A-A605-63B43E8A3BD0}" srcOrd="0" destOrd="0" parTransId="{DF6AFC64-57AB-45CA-B3E8-38D372CDA765}" sibTransId="{6A68C4A7-7D0C-4D23-9CFC-F4957958ABC7}"/>
    <dgm:cxn modelId="{69CC18BC-C8A0-4ED5-AA56-0F943632BB7A}" type="presOf" srcId="{14C9ECB4-8690-4E9D-9889-F572B29C6A2E}" destId="{E98B6D14-83EF-401A-9387-F117BF434782}" srcOrd="0" destOrd="0" presId="urn:microsoft.com/office/officeart/2005/8/layout/default"/>
    <dgm:cxn modelId="{F05F15BE-4C37-47D1-A553-37CE470CC53C}" type="presOf" srcId="{3C81038E-7FA2-403F-B39B-31484AC97876}" destId="{402CE442-8233-4D00-9395-9A70EC86F200}" srcOrd="0" destOrd="0" presId="urn:microsoft.com/office/officeart/2005/8/layout/default"/>
    <dgm:cxn modelId="{A6D2F2BF-F2CC-454A-9F65-966897E90A9B}" type="presOf" srcId="{A255BE4D-DB2F-4D6A-B0C7-A6E23D945DEC}" destId="{62962FCD-258C-49E3-8F36-DA4F4FE02367}" srcOrd="0" destOrd="0" presId="urn:microsoft.com/office/officeart/2005/8/layout/default"/>
    <dgm:cxn modelId="{E0CDEAC0-738D-4659-84A2-586A8CC8D2A3}" srcId="{A255BE4D-DB2F-4D6A-B0C7-A6E23D945DEC}" destId="{187004A2-B9A5-4A94-AFA6-3795D9B00F7D}" srcOrd="13" destOrd="0" parTransId="{BD1849E0-0704-4088-B116-0FF34E43B24D}" sibTransId="{4A5F69B6-DEDF-4C79-92BB-D1FDBAB7CDF8}"/>
    <dgm:cxn modelId="{75CB7ACB-69DF-45B3-9FFC-2748C09B030C}" type="presOf" srcId="{7E4F585C-99D1-454D-A60B-5811D5923AE9}" destId="{44354471-7650-4A28-8965-7A361F84488E}" srcOrd="0" destOrd="0" presId="urn:microsoft.com/office/officeart/2005/8/layout/default"/>
    <dgm:cxn modelId="{524EA7CC-1A65-4A43-90CC-797114DC20A8}" srcId="{A255BE4D-DB2F-4D6A-B0C7-A6E23D945DEC}" destId="{7E4F585C-99D1-454D-A60B-5811D5923AE9}" srcOrd="4" destOrd="0" parTransId="{8D7EE98F-D9E5-4B27-BE32-D8D68F9EC2F4}" sibTransId="{55B82C33-D525-43A1-8ACC-FE7838C77A3E}"/>
    <dgm:cxn modelId="{5B56D1CD-0ACB-4BC4-947B-8C34121EDF08}" srcId="{A255BE4D-DB2F-4D6A-B0C7-A6E23D945DEC}" destId="{D54E620A-5033-4387-8CEC-A6DE3F55CDAB}" srcOrd="14" destOrd="0" parTransId="{914223B5-6DFC-4B86-A627-83C34BD7F69C}" sibTransId="{50A67BCB-E22A-4E68-91F7-91BFE092BD03}"/>
    <dgm:cxn modelId="{FD009FCE-95D3-4454-A6AB-111F1EA5E01B}" type="presOf" srcId="{B55904E4-0D82-409D-88D7-10CD99CA69BF}" destId="{652428C8-2598-429E-9A56-3AB308199B0F}" srcOrd="0" destOrd="0" presId="urn:microsoft.com/office/officeart/2005/8/layout/default"/>
    <dgm:cxn modelId="{286C98EC-4D46-4875-93F7-B2BA040F6AC9}" type="presOf" srcId="{187004A2-B9A5-4A94-AFA6-3795D9B00F7D}" destId="{C27B06F3-4F7E-4AE3-BA3C-E523917AB4BE}" srcOrd="0" destOrd="0" presId="urn:microsoft.com/office/officeart/2005/8/layout/default"/>
    <dgm:cxn modelId="{E8E33FF1-8603-4DB9-BD14-6717694D9082}" type="presOf" srcId="{BC49FAE8-FC55-4471-AF9E-B6CE005C2339}" destId="{F1C09619-A481-4A04-B9E5-A46CC9BADD73}" srcOrd="0" destOrd="0" presId="urn:microsoft.com/office/officeart/2005/8/layout/default"/>
    <dgm:cxn modelId="{3E4F78F3-9DC2-4ECD-993A-A7117B212FE9}" type="presOf" srcId="{1244BC5B-6BDF-4203-BE46-CE24BAA6F172}" destId="{6AD1203F-F62E-46BD-AC66-6FA2B587B6BC}" srcOrd="0" destOrd="0" presId="urn:microsoft.com/office/officeart/2005/8/layout/default"/>
    <dgm:cxn modelId="{77A45BF5-B334-487B-8C62-590811110297}" type="presOf" srcId="{3F3E7BD5-46D3-42C4-A366-3DE1DE0891EE}" destId="{438C4010-9BFD-4FDE-9A2F-4E4B48ADE605}" srcOrd="0" destOrd="0" presId="urn:microsoft.com/office/officeart/2005/8/layout/default"/>
    <dgm:cxn modelId="{B60AE5F8-09A5-444B-87B8-3C7D47EC78C9}" type="presOf" srcId="{31B8BC29-B8A0-4895-A173-9FE9180C2DB6}" destId="{E5317375-8EE8-4F7B-BFF1-2F29BFC81F5B}" srcOrd="0" destOrd="0" presId="urn:microsoft.com/office/officeart/2005/8/layout/default"/>
    <dgm:cxn modelId="{98B483FB-8395-4831-86F8-23F0583653AC}" srcId="{A255BE4D-DB2F-4D6A-B0C7-A6E23D945DEC}" destId="{3C81038E-7FA2-403F-B39B-31484AC97876}" srcOrd="6" destOrd="0" parTransId="{EC37FDA6-839F-4891-89E1-93B6BF3F469C}" sibTransId="{A9E0126C-D7D7-4DC2-86BF-279A1720EA33}"/>
    <dgm:cxn modelId="{A7504D5F-A0E0-4830-988C-BBF13C1CAE5F}" type="presParOf" srcId="{62962FCD-258C-49E3-8F36-DA4F4FE02367}" destId="{78E3EB14-4C3B-4807-B35D-758D6DBD423F}" srcOrd="0" destOrd="0" presId="urn:microsoft.com/office/officeart/2005/8/layout/default"/>
    <dgm:cxn modelId="{F6CF6A84-EDC6-4DD5-980D-27C5D83947B2}" type="presParOf" srcId="{62962FCD-258C-49E3-8F36-DA4F4FE02367}" destId="{10B3413D-B3C8-4945-873D-914EBCCF67D6}" srcOrd="1" destOrd="0" presId="urn:microsoft.com/office/officeart/2005/8/layout/default"/>
    <dgm:cxn modelId="{0272CE7B-292D-459C-9643-6DE09D1B2372}" type="presParOf" srcId="{62962FCD-258C-49E3-8F36-DA4F4FE02367}" destId="{6AD1203F-F62E-46BD-AC66-6FA2B587B6BC}" srcOrd="2" destOrd="0" presId="urn:microsoft.com/office/officeart/2005/8/layout/default"/>
    <dgm:cxn modelId="{5DE1EA30-1D61-430D-B489-F5A834C4F503}" type="presParOf" srcId="{62962FCD-258C-49E3-8F36-DA4F4FE02367}" destId="{BE4BF7FB-7DC5-46F1-8B1A-F408732533F7}" srcOrd="3" destOrd="0" presId="urn:microsoft.com/office/officeart/2005/8/layout/default"/>
    <dgm:cxn modelId="{6C8E890D-5128-4AC7-BB14-9FC323EA70F9}" type="presParOf" srcId="{62962FCD-258C-49E3-8F36-DA4F4FE02367}" destId="{01FC1E6E-4BD9-45C5-85ED-4690B31A3349}" srcOrd="4" destOrd="0" presId="urn:microsoft.com/office/officeart/2005/8/layout/default"/>
    <dgm:cxn modelId="{866A850A-2024-4FE5-B551-9D2FF513932B}" type="presParOf" srcId="{62962FCD-258C-49E3-8F36-DA4F4FE02367}" destId="{97A5B316-FF1F-4AB3-8810-476CC343B0D4}" srcOrd="5" destOrd="0" presId="urn:microsoft.com/office/officeart/2005/8/layout/default"/>
    <dgm:cxn modelId="{3E78F0D0-F381-48C6-9804-C836A88EAE91}" type="presParOf" srcId="{62962FCD-258C-49E3-8F36-DA4F4FE02367}" destId="{438C4010-9BFD-4FDE-9A2F-4E4B48ADE605}" srcOrd="6" destOrd="0" presId="urn:microsoft.com/office/officeart/2005/8/layout/default"/>
    <dgm:cxn modelId="{07F2A8FF-8586-48BE-9073-E855CC1CCD35}" type="presParOf" srcId="{62962FCD-258C-49E3-8F36-DA4F4FE02367}" destId="{22B6D02D-3C75-4B49-A8DB-FAA9A365ACA1}" srcOrd="7" destOrd="0" presId="urn:microsoft.com/office/officeart/2005/8/layout/default"/>
    <dgm:cxn modelId="{4D37520F-DD30-4777-B4EC-63A9462874ED}" type="presParOf" srcId="{62962FCD-258C-49E3-8F36-DA4F4FE02367}" destId="{44354471-7650-4A28-8965-7A361F84488E}" srcOrd="8" destOrd="0" presId="urn:microsoft.com/office/officeart/2005/8/layout/default"/>
    <dgm:cxn modelId="{2CA47212-C6CA-4F13-96BF-515D0C2D583B}" type="presParOf" srcId="{62962FCD-258C-49E3-8F36-DA4F4FE02367}" destId="{FF06BB81-7478-41E8-8737-E21121FA82D1}" srcOrd="9" destOrd="0" presId="urn:microsoft.com/office/officeart/2005/8/layout/default"/>
    <dgm:cxn modelId="{1DB948EA-B615-40BB-887A-4C9A15AB4DA8}" type="presParOf" srcId="{62962FCD-258C-49E3-8F36-DA4F4FE02367}" destId="{F3231323-8058-4606-87B6-E227D64BAD4A}" srcOrd="10" destOrd="0" presId="urn:microsoft.com/office/officeart/2005/8/layout/default"/>
    <dgm:cxn modelId="{69D032CF-89FF-44D4-920C-F35CE5598E29}" type="presParOf" srcId="{62962FCD-258C-49E3-8F36-DA4F4FE02367}" destId="{C05F86C8-15F0-4CAD-97A6-EB5470510876}" srcOrd="11" destOrd="0" presId="urn:microsoft.com/office/officeart/2005/8/layout/default"/>
    <dgm:cxn modelId="{69BE9477-61C7-4872-BEFD-8EC2A0100C97}" type="presParOf" srcId="{62962FCD-258C-49E3-8F36-DA4F4FE02367}" destId="{402CE442-8233-4D00-9395-9A70EC86F200}" srcOrd="12" destOrd="0" presId="urn:microsoft.com/office/officeart/2005/8/layout/default"/>
    <dgm:cxn modelId="{E113E682-19C2-4963-A58A-7B268CADC61F}" type="presParOf" srcId="{62962FCD-258C-49E3-8F36-DA4F4FE02367}" destId="{76F67997-0935-493F-9C8D-A60C08E2B30F}" srcOrd="13" destOrd="0" presId="urn:microsoft.com/office/officeart/2005/8/layout/default"/>
    <dgm:cxn modelId="{1C9C6791-D78C-4BDC-8642-32AD3DD1DCF4}" type="presParOf" srcId="{62962FCD-258C-49E3-8F36-DA4F4FE02367}" destId="{E5317375-8EE8-4F7B-BFF1-2F29BFC81F5B}" srcOrd="14" destOrd="0" presId="urn:microsoft.com/office/officeart/2005/8/layout/default"/>
    <dgm:cxn modelId="{F7704E16-6924-4F00-8492-18BF5164ABDE}" type="presParOf" srcId="{62962FCD-258C-49E3-8F36-DA4F4FE02367}" destId="{125DAC6D-4EDE-4E00-96DF-8489FD3179C1}" srcOrd="15" destOrd="0" presId="urn:microsoft.com/office/officeart/2005/8/layout/default"/>
    <dgm:cxn modelId="{BF93CDED-C9E1-4B83-8904-02D9FB444ABA}" type="presParOf" srcId="{62962FCD-258C-49E3-8F36-DA4F4FE02367}" destId="{3E37A195-6851-4CE4-8171-93A3884F005D}" srcOrd="16" destOrd="0" presId="urn:microsoft.com/office/officeart/2005/8/layout/default"/>
    <dgm:cxn modelId="{3D4BAF42-1AF3-482A-80CF-AC41A7589ABE}" type="presParOf" srcId="{62962FCD-258C-49E3-8F36-DA4F4FE02367}" destId="{915B68F9-BFA7-4292-B216-784ED7BC5EE3}" srcOrd="17" destOrd="0" presId="urn:microsoft.com/office/officeart/2005/8/layout/default"/>
    <dgm:cxn modelId="{42D4F662-68C5-43F5-93B8-39AA296EE8C9}" type="presParOf" srcId="{62962FCD-258C-49E3-8F36-DA4F4FE02367}" destId="{FF4F27A5-5396-43F7-A4FE-F89F8F7E65A0}" srcOrd="18" destOrd="0" presId="urn:microsoft.com/office/officeart/2005/8/layout/default"/>
    <dgm:cxn modelId="{56027BDA-D904-4B14-AC60-1CCB6FE9F563}" type="presParOf" srcId="{62962FCD-258C-49E3-8F36-DA4F4FE02367}" destId="{9559614B-FFE4-476E-994D-F408091BF297}" srcOrd="19" destOrd="0" presId="urn:microsoft.com/office/officeart/2005/8/layout/default"/>
    <dgm:cxn modelId="{DCDBCC3C-48C5-4107-877E-68F2C447645F}" type="presParOf" srcId="{62962FCD-258C-49E3-8F36-DA4F4FE02367}" destId="{30B2530B-F7C8-4205-BA6E-8A8DEFF7FC0D}" srcOrd="20" destOrd="0" presId="urn:microsoft.com/office/officeart/2005/8/layout/default"/>
    <dgm:cxn modelId="{668938EA-9C9A-48F2-988C-326417326F10}" type="presParOf" srcId="{62962FCD-258C-49E3-8F36-DA4F4FE02367}" destId="{BD687788-747E-4690-99D3-175DE95393E5}" srcOrd="21" destOrd="0" presId="urn:microsoft.com/office/officeart/2005/8/layout/default"/>
    <dgm:cxn modelId="{C611199A-A851-4594-90A7-A965FE20A442}" type="presParOf" srcId="{62962FCD-258C-49E3-8F36-DA4F4FE02367}" destId="{6D59A303-4E1B-47BC-A25F-B87604FBF869}" srcOrd="22" destOrd="0" presId="urn:microsoft.com/office/officeart/2005/8/layout/default"/>
    <dgm:cxn modelId="{69042018-EB59-4517-B6B4-7BDEA853B803}" type="presParOf" srcId="{62962FCD-258C-49E3-8F36-DA4F4FE02367}" destId="{584CDBD6-29FA-4634-80E5-98B583762D4F}" srcOrd="23" destOrd="0" presId="urn:microsoft.com/office/officeart/2005/8/layout/default"/>
    <dgm:cxn modelId="{449388CC-2E9E-42C9-9AEE-B7C6ADC9F57A}" type="presParOf" srcId="{62962FCD-258C-49E3-8F36-DA4F4FE02367}" destId="{D1346DB0-0FEF-413B-9DB0-F191B22EFE98}" srcOrd="24" destOrd="0" presId="urn:microsoft.com/office/officeart/2005/8/layout/default"/>
    <dgm:cxn modelId="{F5CC9C8A-0756-48CD-81B9-BC265D6F3DA2}" type="presParOf" srcId="{62962FCD-258C-49E3-8F36-DA4F4FE02367}" destId="{C5D996A7-3483-49CC-AD43-5D27EB498FA1}" srcOrd="25" destOrd="0" presId="urn:microsoft.com/office/officeart/2005/8/layout/default"/>
    <dgm:cxn modelId="{5CCB333A-F136-47ED-A3D7-E7BE0FF7C87D}" type="presParOf" srcId="{62962FCD-258C-49E3-8F36-DA4F4FE02367}" destId="{C27B06F3-4F7E-4AE3-BA3C-E523917AB4BE}" srcOrd="26" destOrd="0" presId="urn:microsoft.com/office/officeart/2005/8/layout/default"/>
    <dgm:cxn modelId="{87DD14DE-B0BD-47BE-ACE0-3D33FC1BD7EF}" type="presParOf" srcId="{62962FCD-258C-49E3-8F36-DA4F4FE02367}" destId="{81C40BE1-B9BF-4DA8-A112-4C317FA2D521}" srcOrd="27" destOrd="0" presId="urn:microsoft.com/office/officeart/2005/8/layout/default"/>
    <dgm:cxn modelId="{07DA24B9-5905-470C-842F-FF31AA23D897}" type="presParOf" srcId="{62962FCD-258C-49E3-8F36-DA4F4FE02367}" destId="{3B1CA6B9-0978-44EF-9E10-830183822D63}" srcOrd="28" destOrd="0" presId="urn:microsoft.com/office/officeart/2005/8/layout/default"/>
    <dgm:cxn modelId="{D37C3C31-2713-427F-A6B5-321321ACDF5C}" type="presParOf" srcId="{62962FCD-258C-49E3-8F36-DA4F4FE02367}" destId="{FAE329FD-9E54-44F0-8771-A92B2F0E73E5}" srcOrd="29" destOrd="0" presId="urn:microsoft.com/office/officeart/2005/8/layout/default"/>
    <dgm:cxn modelId="{541E21F5-0DBD-44F5-B58D-046925FD995E}" type="presParOf" srcId="{62962FCD-258C-49E3-8F36-DA4F4FE02367}" destId="{E98B6D14-83EF-401A-9387-F117BF434782}" srcOrd="30" destOrd="0" presId="urn:microsoft.com/office/officeart/2005/8/layout/default"/>
    <dgm:cxn modelId="{2452B432-2886-430F-825A-37CC5DD77F39}" type="presParOf" srcId="{62962FCD-258C-49E3-8F36-DA4F4FE02367}" destId="{875C6D2E-7DC4-472E-BFF2-31904528FA37}" srcOrd="31" destOrd="0" presId="urn:microsoft.com/office/officeart/2005/8/layout/default"/>
    <dgm:cxn modelId="{E0C81AD4-5BA7-4345-97DE-4BCCD890C468}" type="presParOf" srcId="{62962FCD-258C-49E3-8F36-DA4F4FE02367}" destId="{F1C09619-A481-4A04-B9E5-A46CC9BADD73}" srcOrd="32" destOrd="0" presId="urn:microsoft.com/office/officeart/2005/8/layout/default"/>
    <dgm:cxn modelId="{1ADDF081-EA96-4F4C-A2DC-B778D94501DB}" type="presParOf" srcId="{62962FCD-258C-49E3-8F36-DA4F4FE02367}" destId="{BEF18779-FA35-4A9A-9205-34C03FB59D1C}" srcOrd="33" destOrd="0" presId="urn:microsoft.com/office/officeart/2005/8/layout/default"/>
    <dgm:cxn modelId="{0555E42C-9AB9-41A9-94F5-44F2862B9A2B}" type="presParOf" srcId="{62962FCD-258C-49E3-8F36-DA4F4FE02367}" destId="{652428C8-2598-429E-9A56-3AB308199B0F}" srcOrd="3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C80734-8491-4F57-ABFC-395F91B776B6}" type="doc">
      <dgm:prSet loTypeId="urn:microsoft.com/office/officeart/2016/7/layout/RepeatingBendingProcessNew" loCatId="process" qsTypeId="urn:microsoft.com/office/officeart/2005/8/quickstyle/simple1" qsCatId="simple" csTypeId="urn:microsoft.com/office/officeart/2005/8/colors/accent0_3" csCatId="mainScheme"/>
      <dgm:spPr/>
      <dgm:t>
        <a:bodyPr/>
        <a:lstStyle/>
        <a:p>
          <a:endParaRPr lang="en-US"/>
        </a:p>
      </dgm:t>
    </dgm:pt>
    <dgm:pt modelId="{780143E9-C795-4708-B31C-155429A6A36A}">
      <dgm:prSet/>
      <dgm:spPr/>
      <dgm:t>
        <a:bodyPr/>
        <a:lstStyle/>
        <a:p>
          <a:r>
            <a:rPr lang="cs-CZ" dirty="0"/>
            <a:t>Snižování sociálních rozdílů mezi zeměmi EHP </a:t>
          </a:r>
          <a:endParaRPr lang="en-US" dirty="0"/>
        </a:p>
      </dgm:t>
    </dgm:pt>
    <dgm:pt modelId="{C7963C2A-CF05-48E9-9F5C-7CFB01E26F86}" type="parTrans" cxnId="{84448273-70E0-4CF4-85F2-390B95E77992}">
      <dgm:prSet/>
      <dgm:spPr/>
      <dgm:t>
        <a:bodyPr/>
        <a:lstStyle/>
        <a:p>
          <a:endParaRPr lang="en-US"/>
        </a:p>
      </dgm:t>
    </dgm:pt>
    <dgm:pt modelId="{B699F2C1-13B0-420C-B31F-8DD99E93CED2}" type="sibTrans" cxnId="{84448273-70E0-4CF4-85F2-390B95E77992}">
      <dgm:prSet/>
      <dgm:spPr/>
      <dgm:t>
        <a:bodyPr/>
        <a:lstStyle/>
        <a:p>
          <a:endParaRPr lang="en-US" dirty="0"/>
        </a:p>
      </dgm:t>
    </dgm:pt>
    <dgm:pt modelId="{A8B3D4BD-EE94-4AAC-B346-B060A6435DC6}">
      <dgm:prSet/>
      <dgm:spPr/>
      <dgm:t>
        <a:bodyPr/>
        <a:lstStyle/>
        <a:p>
          <a:r>
            <a:rPr lang="cs-CZ" dirty="0"/>
            <a:t>Posílení bilaterální spolupráce mezi Norskem</a:t>
          </a:r>
          <a:endParaRPr lang="en-US" dirty="0"/>
        </a:p>
      </dgm:t>
    </dgm:pt>
    <dgm:pt modelId="{68188898-B0FC-463F-B3DD-C5DF1A142F90}" type="parTrans" cxnId="{86100C3A-F137-4DC9-97B8-2DF5D3D12F16}">
      <dgm:prSet/>
      <dgm:spPr/>
      <dgm:t>
        <a:bodyPr/>
        <a:lstStyle/>
        <a:p>
          <a:endParaRPr lang="en-US"/>
        </a:p>
      </dgm:t>
    </dgm:pt>
    <dgm:pt modelId="{30278196-2122-47D5-89B4-EC8A1B7A0870}" type="sibTrans" cxnId="{86100C3A-F137-4DC9-97B8-2DF5D3D12F16}">
      <dgm:prSet/>
      <dgm:spPr/>
      <dgm:t>
        <a:bodyPr/>
        <a:lstStyle/>
        <a:p>
          <a:endParaRPr lang="en-US" dirty="0"/>
        </a:p>
      </dgm:t>
    </dgm:pt>
    <dgm:pt modelId="{EA045277-515E-4FA1-AED1-0569D94FFE83}">
      <dgm:prSet/>
      <dgm:spPr/>
      <dgm:t>
        <a:bodyPr/>
        <a:lstStyle/>
        <a:p>
          <a:r>
            <a:rPr lang="cs-CZ" dirty="0"/>
            <a:t>ČR je příjemcem prostředků od 2004</a:t>
          </a:r>
          <a:endParaRPr lang="en-US" dirty="0"/>
        </a:p>
      </dgm:t>
    </dgm:pt>
    <dgm:pt modelId="{9165EF32-1D58-4219-B397-309AA08E36DC}" type="parTrans" cxnId="{48218B22-74B4-4D32-AEAA-C0F87E21AFFC}">
      <dgm:prSet/>
      <dgm:spPr/>
      <dgm:t>
        <a:bodyPr/>
        <a:lstStyle/>
        <a:p>
          <a:endParaRPr lang="en-US"/>
        </a:p>
      </dgm:t>
    </dgm:pt>
    <dgm:pt modelId="{883CE7E6-96DF-4FEF-9507-37EF78578550}" type="sibTrans" cxnId="{48218B22-74B4-4D32-AEAA-C0F87E21AFFC}">
      <dgm:prSet/>
      <dgm:spPr/>
      <dgm:t>
        <a:bodyPr/>
        <a:lstStyle/>
        <a:p>
          <a:endParaRPr lang="en-US" dirty="0"/>
        </a:p>
      </dgm:t>
    </dgm:pt>
    <dgm:pt modelId="{64986095-92EF-4359-AE72-1DF950B47C0E}">
      <dgm:prSet/>
      <dgm:spPr/>
      <dgm:t>
        <a:bodyPr/>
        <a:lstStyle/>
        <a:p>
          <a:r>
            <a:rPr lang="cs-CZ" dirty="0"/>
            <a:t>Stovky realizovaných projektů</a:t>
          </a:r>
          <a:endParaRPr lang="en-US" dirty="0"/>
        </a:p>
      </dgm:t>
    </dgm:pt>
    <dgm:pt modelId="{BE2F29FE-A0DA-4194-B002-00CD322D2846}" type="parTrans" cxnId="{9A328B00-3637-4C86-AE2E-514FA52DB9FD}">
      <dgm:prSet/>
      <dgm:spPr/>
      <dgm:t>
        <a:bodyPr/>
        <a:lstStyle/>
        <a:p>
          <a:endParaRPr lang="en-US"/>
        </a:p>
      </dgm:t>
    </dgm:pt>
    <dgm:pt modelId="{622F1B9D-8238-4734-A972-937B203E0261}" type="sibTrans" cxnId="{9A328B00-3637-4C86-AE2E-514FA52DB9FD}">
      <dgm:prSet/>
      <dgm:spPr/>
      <dgm:t>
        <a:bodyPr/>
        <a:lstStyle/>
        <a:p>
          <a:endParaRPr lang="en-US" dirty="0"/>
        </a:p>
      </dgm:t>
    </dgm:pt>
    <dgm:pt modelId="{3C094553-3108-4FE6-B1D5-D2B99A9DF948}">
      <dgm:prSet/>
      <dgm:spPr/>
      <dgm:t>
        <a:bodyPr/>
        <a:lstStyle/>
        <a:p>
          <a:r>
            <a:rPr lang="cs-CZ" dirty="0"/>
            <a:t>Rozděleno více než 6 miliard korun</a:t>
          </a:r>
          <a:endParaRPr lang="en-US" dirty="0"/>
        </a:p>
      </dgm:t>
    </dgm:pt>
    <dgm:pt modelId="{95FEB44D-F74D-4621-AAB0-88DE8DC852EB}" type="parTrans" cxnId="{B92AB484-CB19-4006-8EF4-F6EC83031CD8}">
      <dgm:prSet/>
      <dgm:spPr/>
      <dgm:t>
        <a:bodyPr/>
        <a:lstStyle/>
        <a:p>
          <a:endParaRPr lang="en-US"/>
        </a:p>
      </dgm:t>
    </dgm:pt>
    <dgm:pt modelId="{35FDDC0A-684E-48B1-A7CA-B86D64F254AA}" type="sibTrans" cxnId="{B92AB484-CB19-4006-8EF4-F6EC83031CD8}">
      <dgm:prSet/>
      <dgm:spPr/>
      <dgm:t>
        <a:bodyPr/>
        <a:lstStyle/>
        <a:p>
          <a:endParaRPr lang="en-US" dirty="0"/>
        </a:p>
      </dgm:t>
    </dgm:pt>
    <dgm:pt modelId="{77DDEECE-5918-416A-8A82-521C63E4BA10}">
      <dgm:prSet/>
      <dgm:spPr/>
      <dgm:t>
        <a:bodyPr/>
        <a:lstStyle/>
        <a:p>
          <a:r>
            <a:rPr lang="cs-CZ" dirty="0">
              <a:solidFill>
                <a:schemeClr val="accent3">
                  <a:lumMod val="40000"/>
                  <a:lumOff val="60000"/>
                </a:schemeClr>
              </a:solidFill>
            </a:rPr>
            <a:t>V současném třetím období 2014–2021 obdrží Česká republika zhruba 5 miliard korun</a:t>
          </a:r>
          <a:endParaRPr lang="en-US" dirty="0">
            <a:solidFill>
              <a:schemeClr val="accent3">
                <a:lumMod val="40000"/>
                <a:lumOff val="60000"/>
              </a:schemeClr>
            </a:solidFill>
          </a:endParaRPr>
        </a:p>
      </dgm:t>
    </dgm:pt>
    <dgm:pt modelId="{1E880702-795E-4C4D-A793-880E7539666D}" type="parTrans" cxnId="{A7F56669-793E-4773-A388-C4BA236ADAB5}">
      <dgm:prSet/>
      <dgm:spPr/>
      <dgm:t>
        <a:bodyPr/>
        <a:lstStyle/>
        <a:p>
          <a:endParaRPr lang="en-US"/>
        </a:p>
      </dgm:t>
    </dgm:pt>
    <dgm:pt modelId="{A1743FA1-132C-4BD4-8D05-E8C53C4525F4}" type="sibTrans" cxnId="{A7F56669-793E-4773-A388-C4BA236ADAB5}">
      <dgm:prSet/>
      <dgm:spPr/>
      <dgm:t>
        <a:bodyPr/>
        <a:lstStyle/>
        <a:p>
          <a:endParaRPr lang="en-US"/>
        </a:p>
      </dgm:t>
    </dgm:pt>
    <dgm:pt modelId="{CCC2817C-A21D-43AE-A72D-D77149AE6387}" type="pres">
      <dgm:prSet presAssocID="{2FC80734-8491-4F57-ABFC-395F91B776B6}" presName="Name0" presStyleCnt="0">
        <dgm:presLayoutVars>
          <dgm:dir/>
          <dgm:resizeHandles val="exact"/>
        </dgm:presLayoutVars>
      </dgm:prSet>
      <dgm:spPr/>
    </dgm:pt>
    <dgm:pt modelId="{BA31CEE2-F345-44A0-8B02-7BBD8D2964E9}" type="pres">
      <dgm:prSet presAssocID="{780143E9-C795-4708-B31C-155429A6A36A}" presName="node" presStyleLbl="node1" presStyleIdx="0" presStyleCnt="6">
        <dgm:presLayoutVars>
          <dgm:bulletEnabled val="1"/>
        </dgm:presLayoutVars>
      </dgm:prSet>
      <dgm:spPr/>
    </dgm:pt>
    <dgm:pt modelId="{135687C6-7C6F-4AA3-9CA8-E0A5A3A79883}" type="pres">
      <dgm:prSet presAssocID="{B699F2C1-13B0-420C-B31F-8DD99E93CED2}" presName="sibTrans" presStyleLbl="sibTrans1D1" presStyleIdx="0" presStyleCnt="5"/>
      <dgm:spPr/>
    </dgm:pt>
    <dgm:pt modelId="{9106F1F3-D284-41F7-87D6-78CBB069F8EE}" type="pres">
      <dgm:prSet presAssocID="{B699F2C1-13B0-420C-B31F-8DD99E93CED2}" presName="connectorText" presStyleLbl="sibTrans1D1" presStyleIdx="0" presStyleCnt="5"/>
      <dgm:spPr/>
    </dgm:pt>
    <dgm:pt modelId="{53735783-C5DE-42EC-8A8B-5375A8D828BB}" type="pres">
      <dgm:prSet presAssocID="{A8B3D4BD-EE94-4AAC-B346-B060A6435DC6}" presName="node" presStyleLbl="node1" presStyleIdx="1" presStyleCnt="6">
        <dgm:presLayoutVars>
          <dgm:bulletEnabled val="1"/>
        </dgm:presLayoutVars>
      </dgm:prSet>
      <dgm:spPr/>
    </dgm:pt>
    <dgm:pt modelId="{4EA30C15-8D3B-474C-818B-6F13824DBFE4}" type="pres">
      <dgm:prSet presAssocID="{30278196-2122-47D5-89B4-EC8A1B7A0870}" presName="sibTrans" presStyleLbl="sibTrans1D1" presStyleIdx="1" presStyleCnt="5"/>
      <dgm:spPr/>
    </dgm:pt>
    <dgm:pt modelId="{716DA6CB-24F4-4D3D-A967-49DF8A7D569C}" type="pres">
      <dgm:prSet presAssocID="{30278196-2122-47D5-89B4-EC8A1B7A0870}" presName="connectorText" presStyleLbl="sibTrans1D1" presStyleIdx="1" presStyleCnt="5"/>
      <dgm:spPr/>
    </dgm:pt>
    <dgm:pt modelId="{0D8346C3-917E-4E5A-9F87-01391C6CD271}" type="pres">
      <dgm:prSet presAssocID="{EA045277-515E-4FA1-AED1-0569D94FFE83}" presName="node" presStyleLbl="node1" presStyleIdx="2" presStyleCnt="6">
        <dgm:presLayoutVars>
          <dgm:bulletEnabled val="1"/>
        </dgm:presLayoutVars>
      </dgm:prSet>
      <dgm:spPr/>
    </dgm:pt>
    <dgm:pt modelId="{6C324CF7-51B9-4AE1-A844-455363DCDDDD}" type="pres">
      <dgm:prSet presAssocID="{883CE7E6-96DF-4FEF-9507-37EF78578550}" presName="sibTrans" presStyleLbl="sibTrans1D1" presStyleIdx="2" presStyleCnt="5"/>
      <dgm:spPr/>
    </dgm:pt>
    <dgm:pt modelId="{5CF1D38B-31B7-49E3-A1FB-3A96D66BE092}" type="pres">
      <dgm:prSet presAssocID="{883CE7E6-96DF-4FEF-9507-37EF78578550}" presName="connectorText" presStyleLbl="sibTrans1D1" presStyleIdx="2" presStyleCnt="5"/>
      <dgm:spPr/>
    </dgm:pt>
    <dgm:pt modelId="{60F80A16-B684-440A-865A-3F8D80188A0C}" type="pres">
      <dgm:prSet presAssocID="{64986095-92EF-4359-AE72-1DF950B47C0E}" presName="node" presStyleLbl="node1" presStyleIdx="3" presStyleCnt="6">
        <dgm:presLayoutVars>
          <dgm:bulletEnabled val="1"/>
        </dgm:presLayoutVars>
      </dgm:prSet>
      <dgm:spPr/>
    </dgm:pt>
    <dgm:pt modelId="{61A86322-6A03-4EEB-80C0-999C7B07FD1D}" type="pres">
      <dgm:prSet presAssocID="{622F1B9D-8238-4734-A972-937B203E0261}" presName="sibTrans" presStyleLbl="sibTrans1D1" presStyleIdx="3" presStyleCnt="5"/>
      <dgm:spPr/>
    </dgm:pt>
    <dgm:pt modelId="{EC2A7ABB-8126-4F66-9BE3-FD952CD91DDB}" type="pres">
      <dgm:prSet presAssocID="{622F1B9D-8238-4734-A972-937B203E0261}" presName="connectorText" presStyleLbl="sibTrans1D1" presStyleIdx="3" presStyleCnt="5"/>
      <dgm:spPr/>
    </dgm:pt>
    <dgm:pt modelId="{17A4ABFE-D75F-4809-8095-31D851FDB622}" type="pres">
      <dgm:prSet presAssocID="{3C094553-3108-4FE6-B1D5-D2B99A9DF948}" presName="node" presStyleLbl="node1" presStyleIdx="4" presStyleCnt="6">
        <dgm:presLayoutVars>
          <dgm:bulletEnabled val="1"/>
        </dgm:presLayoutVars>
      </dgm:prSet>
      <dgm:spPr/>
    </dgm:pt>
    <dgm:pt modelId="{967DEB9D-4DAD-4B60-9076-DCB990BB298D}" type="pres">
      <dgm:prSet presAssocID="{35FDDC0A-684E-48B1-A7CA-B86D64F254AA}" presName="sibTrans" presStyleLbl="sibTrans1D1" presStyleIdx="4" presStyleCnt="5"/>
      <dgm:spPr/>
    </dgm:pt>
    <dgm:pt modelId="{0B3DBC91-1A70-4FB7-9729-4A0EA9C6C5B7}" type="pres">
      <dgm:prSet presAssocID="{35FDDC0A-684E-48B1-A7CA-B86D64F254AA}" presName="connectorText" presStyleLbl="sibTrans1D1" presStyleIdx="4" presStyleCnt="5"/>
      <dgm:spPr/>
    </dgm:pt>
    <dgm:pt modelId="{3A94D08B-1FF6-489F-9186-1F2333BC3085}" type="pres">
      <dgm:prSet presAssocID="{77DDEECE-5918-416A-8A82-521C63E4BA10}" presName="node" presStyleLbl="node1" presStyleIdx="5" presStyleCnt="6">
        <dgm:presLayoutVars>
          <dgm:bulletEnabled val="1"/>
        </dgm:presLayoutVars>
      </dgm:prSet>
      <dgm:spPr/>
    </dgm:pt>
  </dgm:ptLst>
  <dgm:cxnLst>
    <dgm:cxn modelId="{9A328B00-3637-4C86-AE2E-514FA52DB9FD}" srcId="{2FC80734-8491-4F57-ABFC-395F91B776B6}" destId="{64986095-92EF-4359-AE72-1DF950B47C0E}" srcOrd="3" destOrd="0" parTransId="{BE2F29FE-A0DA-4194-B002-00CD322D2846}" sibTransId="{622F1B9D-8238-4734-A972-937B203E0261}"/>
    <dgm:cxn modelId="{BC612809-3CF7-4D4B-9EE6-194F05984F37}" type="presOf" srcId="{35FDDC0A-684E-48B1-A7CA-B86D64F254AA}" destId="{967DEB9D-4DAD-4B60-9076-DCB990BB298D}" srcOrd="0" destOrd="0" presId="urn:microsoft.com/office/officeart/2016/7/layout/RepeatingBendingProcessNew"/>
    <dgm:cxn modelId="{6AB8960F-4E69-43F5-B4EE-4A6F1E3C1A99}" type="presOf" srcId="{64986095-92EF-4359-AE72-1DF950B47C0E}" destId="{60F80A16-B684-440A-865A-3F8D80188A0C}" srcOrd="0" destOrd="0" presId="urn:microsoft.com/office/officeart/2016/7/layout/RepeatingBendingProcessNew"/>
    <dgm:cxn modelId="{48218B22-74B4-4D32-AEAA-C0F87E21AFFC}" srcId="{2FC80734-8491-4F57-ABFC-395F91B776B6}" destId="{EA045277-515E-4FA1-AED1-0569D94FFE83}" srcOrd="2" destOrd="0" parTransId="{9165EF32-1D58-4219-B397-309AA08E36DC}" sibTransId="{883CE7E6-96DF-4FEF-9507-37EF78578550}"/>
    <dgm:cxn modelId="{BDD6BB33-05AF-4AC6-BB34-F0449D015C71}" type="presOf" srcId="{B699F2C1-13B0-420C-B31F-8DD99E93CED2}" destId="{135687C6-7C6F-4AA3-9CA8-E0A5A3A79883}" srcOrd="0" destOrd="0" presId="urn:microsoft.com/office/officeart/2016/7/layout/RepeatingBendingProcessNew"/>
    <dgm:cxn modelId="{CB289237-1588-4D17-82C5-A237009795AF}" type="presOf" srcId="{30278196-2122-47D5-89B4-EC8A1B7A0870}" destId="{4EA30C15-8D3B-474C-818B-6F13824DBFE4}" srcOrd="0" destOrd="0" presId="urn:microsoft.com/office/officeart/2016/7/layout/RepeatingBendingProcessNew"/>
    <dgm:cxn modelId="{86100C3A-F137-4DC9-97B8-2DF5D3D12F16}" srcId="{2FC80734-8491-4F57-ABFC-395F91B776B6}" destId="{A8B3D4BD-EE94-4AAC-B346-B060A6435DC6}" srcOrd="1" destOrd="0" parTransId="{68188898-B0FC-463F-B3DD-C5DF1A142F90}" sibTransId="{30278196-2122-47D5-89B4-EC8A1B7A0870}"/>
    <dgm:cxn modelId="{DB4DCF63-3363-4646-B383-8DC3676588CC}" type="presOf" srcId="{622F1B9D-8238-4734-A972-937B203E0261}" destId="{61A86322-6A03-4EEB-80C0-999C7B07FD1D}" srcOrd="0" destOrd="0" presId="urn:microsoft.com/office/officeart/2016/7/layout/RepeatingBendingProcessNew"/>
    <dgm:cxn modelId="{D296B846-FF3A-4690-9D27-27541EF8DD01}" type="presOf" srcId="{35FDDC0A-684E-48B1-A7CA-B86D64F254AA}" destId="{0B3DBC91-1A70-4FB7-9729-4A0EA9C6C5B7}" srcOrd="1" destOrd="0" presId="urn:microsoft.com/office/officeart/2016/7/layout/RepeatingBendingProcessNew"/>
    <dgm:cxn modelId="{A7F56669-793E-4773-A388-C4BA236ADAB5}" srcId="{2FC80734-8491-4F57-ABFC-395F91B776B6}" destId="{77DDEECE-5918-416A-8A82-521C63E4BA10}" srcOrd="5" destOrd="0" parTransId="{1E880702-795E-4C4D-A793-880E7539666D}" sibTransId="{A1743FA1-132C-4BD4-8D05-E8C53C4525F4}"/>
    <dgm:cxn modelId="{2012DB4D-9E36-4D6F-8113-46AA9E8B4B92}" type="presOf" srcId="{A8B3D4BD-EE94-4AAC-B346-B060A6435DC6}" destId="{53735783-C5DE-42EC-8A8B-5375A8D828BB}" srcOrd="0" destOrd="0" presId="urn:microsoft.com/office/officeart/2016/7/layout/RepeatingBendingProcessNew"/>
    <dgm:cxn modelId="{84448273-70E0-4CF4-85F2-390B95E77992}" srcId="{2FC80734-8491-4F57-ABFC-395F91B776B6}" destId="{780143E9-C795-4708-B31C-155429A6A36A}" srcOrd="0" destOrd="0" parTransId="{C7963C2A-CF05-48E9-9F5C-7CFB01E26F86}" sibTransId="{B699F2C1-13B0-420C-B31F-8DD99E93CED2}"/>
    <dgm:cxn modelId="{B860B975-D916-4334-AA3C-F8D0C6118090}" type="presOf" srcId="{2FC80734-8491-4F57-ABFC-395F91B776B6}" destId="{CCC2817C-A21D-43AE-A72D-D77149AE6387}" srcOrd="0" destOrd="0" presId="urn:microsoft.com/office/officeart/2016/7/layout/RepeatingBendingProcessNew"/>
    <dgm:cxn modelId="{132E9359-DD62-4489-BB22-F50DB0CCD59A}" type="presOf" srcId="{883CE7E6-96DF-4FEF-9507-37EF78578550}" destId="{5CF1D38B-31B7-49E3-A1FB-3A96D66BE092}" srcOrd="1" destOrd="0" presId="urn:microsoft.com/office/officeart/2016/7/layout/RepeatingBendingProcessNew"/>
    <dgm:cxn modelId="{B92AB484-CB19-4006-8EF4-F6EC83031CD8}" srcId="{2FC80734-8491-4F57-ABFC-395F91B776B6}" destId="{3C094553-3108-4FE6-B1D5-D2B99A9DF948}" srcOrd="4" destOrd="0" parTransId="{95FEB44D-F74D-4621-AAB0-88DE8DC852EB}" sibTransId="{35FDDC0A-684E-48B1-A7CA-B86D64F254AA}"/>
    <dgm:cxn modelId="{3B860C88-FEA6-4DED-976B-68DE9D095731}" type="presOf" srcId="{622F1B9D-8238-4734-A972-937B203E0261}" destId="{EC2A7ABB-8126-4F66-9BE3-FD952CD91DDB}" srcOrd="1" destOrd="0" presId="urn:microsoft.com/office/officeart/2016/7/layout/RepeatingBendingProcessNew"/>
    <dgm:cxn modelId="{D238209E-A81F-4789-8154-F8A4FE96CB64}" type="presOf" srcId="{3C094553-3108-4FE6-B1D5-D2B99A9DF948}" destId="{17A4ABFE-D75F-4809-8095-31D851FDB622}" srcOrd="0" destOrd="0" presId="urn:microsoft.com/office/officeart/2016/7/layout/RepeatingBendingProcessNew"/>
    <dgm:cxn modelId="{EEC1C69E-7951-4464-91E7-8D9744BABC7B}" type="presOf" srcId="{B699F2C1-13B0-420C-B31F-8DD99E93CED2}" destId="{9106F1F3-D284-41F7-87D6-78CBB069F8EE}" srcOrd="1" destOrd="0" presId="urn:microsoft.com/office/officeart/2016/7/layout/RepeatingBendingProcessNew"/>
    <dgm:cxn modelId="{77921FB7-7F01-4A8B-B30B-FBC1DA6491FC}" type="presOf" srcId="{30278196-2122-47D5-89B4-EC8A1B7A0870}" destId="{716DA6CB-24F4-4D3D-A967-49DF8A7D569C}" srcOrd="1" destOrd="0" presId="urn:microsoft.com/office/officeart/2016/7/layout/RepeatingBendingProcessNew"/>
    <dgm:cxn modelId="{097475C1-4BA2-4330-A02F-3A725093A774}" type="presOf" srcId="{780143E9-C795-4708-B31C-155429A6A36A}" destId="{BA31CEE2-F345-44A0-8B02-7BBD8D2964E9}" srcOrd="0" destOrd="0" presId="urn:microsoft.com/office/officeart/2016/7/layout/RepeatingBendingProcessNew"/>
    <dgm:cxn modelId="{0847EDE3-AE91-490B-9F80-7F4BCC65A95A}" type="presOf" srcId="{883CE7E6-96DF-4FEF-9507-37EF78578550}" destId="{6C324CF7-51B9-4AE1-A844-455363DCDDDD}" srcOrd="0" destOrd="0" presId="urn:microsoft.com/office/officeart/2016/7/layout/RepeatingBendingProcessNew"/>
    <dgm:cxn modelId="{0BC7A5EE-82D6-4E13-B91B-65C83F33AD0F}" type="presOf" srcId="{EA045277-515E-4FA1-AED1-0569D94FFE83}" destId="{0D8346C3-917E-4E5A-9F87-01391C6CD271}" srcOrd="0" destOrd="0" presId="urn:microsoft.com/office/officeart/2016/7/layout/RepeatingBendingProcessNew"/>
    <dgm:cxn modelId="{F22CD8F5-4B32-4242-9284-55EB050CF472}" type="presOf" srcId="{77DDEECE-5918-416A-8A82-521C63E4BA10}" destId="{3A94D08B-1FF6-489F-9186-1F2333BC3085}" srcOrd="0" destOrd="0" presId="urn:microsoft.com/office/officeart/2016/7/layout/RepeatingBendingProcessNew"/>
    <dgm:cxn modelId="{E0849AC9-EF0A-4F1E-9829-EC813D9A2C81}" type="presParOf" srcId="{CCC2817C-A21D-43AE-A72D-D77149AE6387}" destId="{BA31CEE2-F345-44A0-8B02-7BBD8D2964E9}" srcOrd="0" destOrd="0" presId="urn:microsoft.com/office/officeart/2016/7/layout/RepeatingBendingProcessNew"/>
    <dgm:cxn modelId="{9B37409D-4EBE-4BE1-A29E-986907C6E436}" type="presParOf" srcId="{CCC2817C-A21D-43AE-A72D-D77149AE6387}" destId="{135687C6-7C6F-4AA3-9CA8-E0A5A3A79883}" srcOrd="1" destOrd="0" presId="urn:microsoft.com/office/officeart/2016/7/layout/RepeatingBendingProcessNew"/>
    <dgm:cxn modelId="{7B98E7EE-2446-4F85-B389-48FFAE3820BA}" type="presParOf" srcId="{135687C6-7C6F-4AA3-9CA8-E0A5A3A79883}" destId="{9106F1F3-D284-41F7-87D6-78CBB069F8EE}" srcOrd="0" destOrd="0" presId="urn:microsoft.com/office/officeart/2016/7/layout/RepeatingBendingProcessNew"/>
    <dgm:cxn modelId="{BD31362E-BE32-4580-B75B-C4B4424CF69B}" type="presParOf" srcId="{CCC2817C-A21D-43AE-A72D-D77149AE6387}" destId="{53735783-C5DE-42EC-8A8B-5375A8D828BB}" srcOrd="2" destOrd="0" presId="urn:microsoft.com/office/officeart/2016/7/layout/RepeatingBendingProcessNew"/>
    <dgm:cxn modelId="{50479C63-669D-414C-8629-5480E2D0E8AB}" type="presParOf" srcId="{CCC2817C-A21D-43AE-A72D-D77149AE6387}" destId="{4EA30C15-8D3B-474C-818B-6F13824DBFE4}" srcOrd="3" destOrd="0" presId="urn:microsoft.com/office/officeart/2016/7/layout/RepeatingBendingProcessNew"/>
    <dgm:cxn modelId="{59635F16-7D07-444B-B29A-05055FFE786D}" type="presParOf" srcId="{4EA30C15-8D3B-474C-818B-6F13824DBFE4}" destId="{716DA6CB-24F4-4D3D-A967-49DF8A7D569C}" srcOrd="0" destOrd="0" presId="urn:microsoft.com/office/officeart/2016/7/layout/RepeatingBendingProcessNew"/>
    <dgm:cxn modelId="{935950E2-276C-4B7C-971D-398C4939DEC9}" type="presParOf" srcId="{CCC2817C-A21D-43AE-A72D-D77149AE6387}" destId="{0D8346C3-917E-4E5A-9F87-01391C6CD271}" srcOrd="4" destOrd="0" presId="urn:microsoft.com/office/officeart/2016/7/layout/RepeatingBendingProcessNew"/>
    <dgm:cxn modelId="{942A02C7-E963-4ECA-A5D7-E422B32FF39C}" type="presParOf" srcId="{CCC2817C-A21D-43AE-A72D-D77149AE6387}" destId="{6C324CF7-51B9-4AE1-A844-455363DCDDDD}" srcOrd="5" destOrd="0" presId="urn:microsoft.com/office/officeart/2016/7/layout/RepeatingBendingProcessNew"/>
    <dgm:cxn modelId="{37FC3C25-7AB3-4408-B08D-996DDE26FA79}" type="presParOf" srcId="{6C324CF7-51B9-4AE1-A844-455363DCDDDD}" destId="{5CF1D38B-31B7-49E3-A1FB-3A96D66BE092}" srcOrd="0" destOrd="0" presId="urn:microsoft.com/office/officeart/2016/7/layout/RepeatingBendingProcessNew"/>
    <dgm:cxn modelId="{DBE8EAA4-6165-4DCA-A8BD-A63B4C6DEB8B}" type="presParOf" srcId="{CCC2817C-A21D-43AE-A72D-D77149AE6387}" destId="{60F80A16-B684-440A-865A-3F8D80188A0C}" srcOrd="6" destOrd="0" presId="urn:microsoft.com/office/officeart/2016/7/layout/RepeatingBendingProcessNew"/>
    <dgm:cxn modelId="{61DDF7DD-0178-4AD8-BFBE-FE3932EE0A1D}" type="presParOf" srcId="{CCC2817C-A21D-43AE-A72D-D77149AE6387}" destId="{61A86322-6A03-4EEB-80C0-999C7B07FD1D}" srcOrd="7" destOrd="0" presId="urn:microsoft.com/office/officeart/2016/7/layout/RepeatingBendingProcessNew"/>
    <dgm:cxn modelId="{CCFDD24A-5410-4005-902E-6C7205FC7728}" type="presParOf" srcId="{61A86322-6A03-4EEB-80C0-999C7B07FD1D}" destId="{EC2A7ABB-8126-4F66-9BE3-FD952CD91DDB}" srcOrd="0" destOrd="0" presId="urn:microsoft.com/office/officeart/2016/7/layout/RepeatingBendingProcessNew"/>
    <dgm:cxn modelId="{A4FA0EB7-A046-4B09-B8C5-9D27D9A51A95}" type="presParOf" srcId="{CCC2817C-A21D-43AE-A72D-D77149AE6387}" destId="{17A4ABFE-D75F-4809-8095-31D851FDB622}" srcOrd="8" destOrd="0" presId="urn:microsoft.com/office/officeart/2016/7/layout/RepeatingBendingProcessNew"/>
    <dgm:cxn modelId="{B012B588-35AD-4D4C-B409-E4EE53E95040}" type="presParOf" srcId="{CCC2817C-A21D-43AE-A72D-D77149AE6387}" destId="{967DEB9D-4DAD-4B60-9076-DCB990BB298D}" srcOrd="9" destOrd="0" presId="urn:microsoft.com/office/officeart/2016/7/layout/RepeatingBendingProcessNew"/>
    <dgm:cxn modelId="{F504D972-1130-4292-B02C-EE5A614AAC1E}" type="presParOf" srcId="{967DEB9D-4DAD-4B60-9076-DCB990BB298D}" destId="{0B3DBC91-1A70-4FB7-9729-4A0EA9C6C5B7}" srcOrd="0" destOrd="0" presId="urn:microsoft.com/office/officeart/2016/7/layout/RepeatingBendingProcessNew"/>
    <dgm:cxn modelId="{D38372AC-59AE-448C-B4B1-663D8EF86029}" type="presParOf" srcId="{CCC2817C-A21D-43AE-A72D-D77149AE6387}" destId="{3A94D08B-1FF6-489F-9186-1F2333BC3085}"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608582-D5FA-44AD-8460-DA2967B921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E8B6CB-8833-442C-8FAB-2A92D16B646C}">
      <dgm:prSet/>
      <dgm:spPr/>
      <dgm:t>
        <a:bodyPr/>
        <a:lstStyle/>
        <a:p>
          <a:r>
            <a:rPr lang="cs-CZ" dirty="0"/>
            <a:t>Podpora projektů v oblastech:</a:t>
          </a:r>
          <a:endParaRPr lang="en-US" dirty="0"/>
        </a:p>
      </dgm:t>
    </dgm:pt>
    <dgm:pt modelId="{530F3C81-9B48-4142-8B96-03354A77E38B}" type="parTrans" cxnId="{24379AFF-D173-422B-B7A8-A4F7B914030A}">
      <dgm:prSet/>
      <dgm:spPr/>
      <dgm:t>
        <a:bodyPr/>
        <a:lstStyle/>
        <a:p>
          <a:endParaRPr lang="en-US"/>
        </a:p>
      </dgm:t>
    </dgm:pt>
    <dgm:pt modelId="{C77835EA-3AD8-43EA-A42D-F1D89FD9E41A}" type="sibTrans" cxnId="{24379AFF-D173-422B-B7A8-A4F7B914030A}">
      <dgm:prSet/>
      <dgm:spPr/>
      <dgm:t>
        <a:bodyPr/>
        <a:lstStyle/>
        <a:p>
          <a:endParaRPr lang="en-US"/>
        </a:p>
      </dgm:t>
    </dgm:pt>
    <dgm:pt modelId="{DFFA50B0-31F4-4319-9720-B51568C8223B}">
      <dgm:prSet/>
      <dgm:spPr/>
      <dgm:t>
        <a:bodyPr/>
        <a:lstStyle/>
        <a:p>
          <a:r>
            <a:rPr lang="cs-CZ" dirty="0"/>
            <a:t>výzkum</a:t>
          </a:r>
          <a:endParaRPr lang="en-US" dirty="0"/>
        </a:p>
      </dgm:t>
    </dgm:pt>
    <dgm:pt modelId="{ADDA80CD-2044-48D6-A734-474B20BE310B}" type="parTrans" cxnId="{31A66C99-9AF7-4811-8A4A-747929C94A64}">
      <dgm:prSet/>
      <dgm:spPr/>
      <dgm:t>
        <a:bodyPr/>
        <a:lstStyle/>
        <a:p>
          <a:endParaRPr lang="en-US"/>
        </a:p>
      </dgm:t>
    </dgm:pt>
    <dgm:pt modelId="{0AE08077-55BC-49B6-BBF9-F4E47E148CF2}" type="sibTrans" cxnId="{31A66C99-9AF7-4811-8A4A-747929C94A64}">
      <dgm:prSet/>
      <dgm:spPr/>
      <dgm:t>
        <a:bodyPr/>
        <a:lstStyle/>
        <a:p>
          <a:endParaRPr lang="en-US"/>
        </a:p>
      </dgm:t>
    </dgm:pt>
    <dgm:pt modelId="{1140F78A-9EDA-4C99-8D05-1021658B3E7B}">
      <dgm:prSet/>
      <dgm:spPr/>
      <dgm:t>
        <a:bodyPr/>
        <a:lstStyle/>
        <a:p>
          <a:r>
            <a:rPr lang="cs-CZ" b="1" u="sng" dirty="0">
              <a:solidFill>
                <a:schemeClr val="accent1">
                  <a:lumMod val="75000"/>
                </a:schemeClr>
              </a:solidFill>
            </a:rPr>
            <a:t>životní prostředí</a:t>
          </a:r>
          <a:endParaRPr lang="en-US" b="1" u="sng" dirty="0">
            <a:solidFill>
              <a:schemeClr val="accent1">
                <a:lumMod val="75000"/>
              </a:schemeClr>
            </a:solidFill>
          </a:endParaRPr>
        </a:p>
      </dgm:t>
    </dgm:pt>
    <dgm:pt modelId="{AB2711DF-64A8-4BA2-B262-9260299BDB0B}" type="parTrans" cxnId="{C709DFDE-184D-4193-B5B5-87E651051B88}">
      <dgm:prSet/>
      <dgm:spPr/>
      <dgm:t>
        <a:bodyPr/>
        <a:lstStyle/>
        <a:p>
          <a:endParaRPr lang="en-US"/>
        </a:p>
      </dgm:t>
    </dgm:pt>
    <dgm:pt modelId="{1D419FE3-CDF6-43A8-AC34-788903DB1085}" type="sibTrans" cxnId="{C709DFDE-184D-4193-B5B5-87E651051B88}">
      <dgm:prSet/>
      <dgm:spPr/>
      <dgm:t>
        <a:bodyPr/>
        <a:lstStyle/>
        <a:p>
          <a:endParaRPr lang="en-US"/>
        </a:p>
      </dgm:t>
    </dgm:pt>
    <dgm:pt modelId="{955D4C84-ED3B-4608-8390-E13A2D971104}">
      <dgm:prSet/>
      <dgm:spPr/>
      <dgm:t>
        <a:bodyPr/>
        <a:lstStyle/>
        <a:p>
          <a:r>
            <a:rPr lang="cs-CZ" b="1" u="sng" dirty="0">
              <a:solidFill>
                <a:schemeClr val="accent1">
                  <a:lumMod val="75000"/>
                </a:schemeClr>
              </a:solidFill>
            </a:rPr>
            <a:t>kultura</a:t>
          </a:r>
          <a:endParaRPr lang="en-US" b="1" u="sng" dirty="0">
            <a:solidFill>
              <a:schemeClr val="accent1">
                <a:lumMod val="75000"/>
              </a:schemeClr>
            </a:solidFill>
          </a:endParaRPr>
        </a:p>
      </dgm:t>
    </dgm:pt>
    <dgm:pt modelId="{674E79C5-CE1E-4534-830D-985D8C24A08A}" type="parTrans" cxnId="{9CE2B6B6-97BD-4A81-AC2D-7D5BD6B6327C}">
      <dgm:prSet/>
      <dgm:spPr/>
      <dgm:t>
        <a:bodyPr/>
        <a:lstStyle/>
        <a:p>
          <a:endParaRPr lang="en-US"/>
        </a:p>
      </dgm:t>
    </dgm:pt>
    <dgm:pt modelId="{68DE56E0-F42D-42DE-B2EE-B673947CD077}" type="sibTrans" cxnId="{9CE2B6B6-97BD-4A81-AC2D-7D5BD6B6327C}">
      <dgm:prSet/>
      <dgm:spPr/>
      <dgm:t>
        <a:bodyPr/>
        <a:lstStyle/>
        <a:p>
          <a:endParaRPr lang="en-US"/>
        </a:p>
      </dgm:t>
    </dgm:pt>
    <dgm:pt modelId="{921D6DDB-D022-4AC8-8B48-B247329C77B8}">
      <dgm:prSet/>
      <dgm:spPr/>
      <dgm:t>
        <a:bodyPr/>
        <a:lstStyle/>
        <a:p>
          <a:r>
            <a:rPr lang="cs-CZ" dirty="0"/>
            <a:t>zdraví</a:t>
          </a:r>
          <a:endParaRPr lang="en-US" dirty="0"/>
        </a:p>
      </dgm:t>
    </dgm:pt>
    <dgm:pt modelId="{2578CF9A-7759-4914-A52B-F16EBD038E87}" type="parTrans" cxnId="{E657556A-A9C2-4A0C-9EDC-D7E5809A8BB1}">
      <dgm:prSet/>
      <dgm:spPr/>
      <dgm:t>
        <a:bodyPr/>
        <a:lstStyle/>
        <a:p>
          <a:endParaRPr lang="en-US"/>
        </a:p>
      </dgm:t>
    </dgm:pt>
    <dgm:pt modelId="{2B7EE3D8-3D89-4661-A338-2DCD81F5C78F}" type="sibTrans" cxnId="{E657556A-A9C2-4A0C-9EDC-D7E5809A8BB1}">
      <dgm:prSet/>
      <dgm:spPr/>
      <dgm:t>
        <a:bodyPr/>
        <a:lstStyle/>
        <a:p>
          <a:endParaRPr lang="en-US"/>
        </a:p>
      </dgm:t>
    </dgm:pt>
    <dgm:pt modelId="{A13DAAE3-1981-4D0D-B88B-4EEE70DC2DA6}">
      <dgm:prSet/>
      <dgm:spPr/>
      <dgm:t>
        <a:bodyPr/>
        <a:lstStyle/>
        <a:p>
          <a:r>
            <a:rPr lang="cs-CZ" dirty="0"/>
            <a:t>občanská společnost</a:t>
          </a:r>
          <a:endParaRPr lang="en-US" dirty="0"/>
        </a:p>
      </dgm:t>
    </dgm:pt>
    <dgm:pt modelId="{E87B3166-EEC8-4E7D-B425-70F320C116B1}" type="parTrans" cxnId="{955FBF1A-4995-4E39-B589-7E779F98EDD9}">
      <dgm:prSet/>
      <dgm:spPr/>
      <dgm:t>
        <a:bodyPr/>
        <a:lstStyle/>
        <a:p>
          <a:endParaRPr lang="en-US"/>
        </a:p>
      </dgm:t>
    </dgm:pt>
    <dgm:pt modelId="{BDCEECDE-D125-4BCF-8D95-D4DF98B74DD8}" type="sibTrans" cxnId="{955FBF1A-4995-4E39-B589-7E779F98EDD9}">
      <dgm:prSet/>
      <dgm:spPr/>
      <dgm:t>
        <a:bodyPr/>
        <a:lstStyle/>
        <a:p>
          <a:endParaRPr lang="en-US"/>
        </a:p>
      </dgm:t>
    </dgm:pt>
    <dgm:pt modelId="{B6887DCF-5466-4741-8046-4D6066B4BD52}">
      <dgm:prSet/>
      <dgm:spPr/>
      <dgm:t>
        <a:bodyPr/>
        <a:lstStyle/>
        <a:p>
          <a:r>
            <a:rPr lang="cs-CZ" dirty="0"/>
            <a:t>řádná správa</a:t>
          </a:r>
          <a:endParaRPr lang="en-US" dirty="0"/>
        </a:p>
      </dgm:t>
    </dgm:pt>
    <dgm:pt modelId="{7F0AEB67-A3D9-433E-8B2E-C26C2BAED393}" type="parTrans" cxnId="{1B757674-BFC1-4528-B0C9-6DC9684C074C}">
      <dgm:prSet/>
      <dgm:spPr/>
      <dgm:t>
        <a:bodyPr/>
        <a:lstStyle/>
        <a:p>
          <a:endParaRPr lang="en-US"/>
        </a:p>
      </dgm:t>
    </dgm:pt>
    <dgm:pt modelId="{2D6E2CFF-8277-4030-BC60-06E3DEB4F772}" type="sibTrans" cxnId="{1B757674-BFC1-4528-B0C9-6DC9684C074C}">
      <dgm:prSet/>
      <dgm:spPr/>
      <dgm:t>
        <a:bodyPr/>
        <a:lstStyle/>
        <a:p>
          <a:endParaRPr lang="en-US"/>
        </a:p>
      </dgm:t>
    </dgm:pt>
    <dgm:pt modelId="{FB38926A-10C2-4C33-96D5-A843E96AE72C}">
      <dgm:prSet/>
      <dgm:spPr/>
      <dgm:t>
        <a:bodyPr/>
        <a:lstStyle/>
        <a:p>
          <a:r>
            <a:rPr lang="cs-CZ" dirty="0"/>
            <a:t>lidská práva</a:t>
          </a:r>
          <a:endParaRPr lang="en-US" dirty="0"/>
        </a:p>
      </dgm:t>
    </dgm:pt>
    <dgm:pt modelId="{4B629862-9B4D-4885-864E-73453869C2AA}" type="parTrans" cxnId="{11ED98FC-9805-405B-A02C-585D4D9C9856}">
      <dgm:prSet/>
      <dgm:spPr/>
      <dgm:t>
        <a:bodyPr/>
        <a:lstStyle/>
        <a:p>
          <a:endParaRPr lang="en-US"/>
        </a:p>
      </dgm:t>
    </dgm:pt>
    <dgm:pt modelId="{5DA4F0F1-CA40-4941-8BBD-7149AD5AE4C0}" type="sibTrans" cxnId="{11ED98FC-9805-405B-A02C-585D4D9C9856}">
      <dgm:prSet/>
      <dgm:spPr/>
      <dgm:t>
        <a:bodyPr/>
        <a:lstStyle/>
        <a:p>
          <a:endParaRPr lang="en-US"/>
        </a:p>
      </dgm:t>
    </dgm:pt>
    <dgm:pt modelId="{67F57544-66C3-4612-97AB-C4697CA7DCE5}">
      <dgm:prSet/>
      <dgm:spPr/>
      <dgm:t>
        <a:bodyPr/>
        <a:lstStyle/>
        <a:p>
          <a:r>
            <a:rPr lang="cs-CZ" dirty="0"/>
            <a:t>bilaterální spolupráce a další</a:t>
          </a:r>
          <a:endParaRPr lang="en-US" dirty="0"/>
        </a:p>
      </dgm:t>
    </dgm:pt>
    <dgm:pt modelId="{A996EADA-810A-46CD-ADBC-F5C8903C9D11}" type="parTrans" cxnId="{2065099B-A876-4B9D-A5FE-A3C7CF2B7B64}">
      <dgm:prSet/>
      <dgm:spPr/>
      <dgm:t>
        <a:bodyPr/>
        <a:lstStyle/>
        <a:p>
          <a:endParaRPr lang="en-US"/>
        </a:p>
      </dgm:t>
    </dgm:pt>
    <dgm:pt modelId="{0B461828-6DEB-4B75-98FF-3F8F36037B7B}" type="sibTrans" cxnId="{2065099B-A876-4B9D-A5FE-A3C7CF2B7B64}">
      <dgm:prSet/>
      <dgm:spPr/>
      <dgm:t>
        <a:bodyPr/>
        <a:lstStyle/>
        <a:p>
          <a:endParaRPr lang="en-US"/>
        </a:p>
      </dgm:t>
    </dgm:pt>
    <dgm:pt modelId="{F7918541-7EE4-42B4-8EA7-A84ECF458835}" type="pres">
      <dgm:prSet presAssocID="{30608582-D5FA-44AD-8460-DA2967B921F6}" presName="vert0" presStyleCnt="0">
        <dgm:presLayoutVars>
          <dgm:dir/>
          <dgm:animOne val="branch"/>
          <dgm:animLvl val="lvl"/>
        </dgm:presLayoutVars>
      </dgm:prSet>
      <dgm:spPr/>
    </dgm:pt>
    <dgm:pt modelId="{891F2F71-4F6B-46D9-9FB1-956F0066C33D}" type="pres">
      <dgm:prSet presAssocID="{D5E8B6CB-8833-442C-8FAB-2A92D16B646C}" presName="thickLine" presStyleLbl="alignNode1" presStyleIdx="0" presStyleCnt="1"/>
      <dgm:spPr/>
    </dgm:pt>
    <dgm:pt modelId="{3366DDBA-F6DE-4867-AE0D-22CBD64CBAA2}" type="pres">
      <dgm:prSet presAssocID="{D5E8B6CB-8833-442C-8FAB-2A92D16B646C}" presName="horz1" presStyleCnt="0"/>
      <dgm:spPr/>
    </dgm:pt>
    <dgm:pt modelId="{81E8D462-7BCC-49C2-BBE6-1E952AA391DA}" type="pres">
      <dgm:prSet presAssocID="{D5E8B6CB-8833-442C-8FAB-2A92D16B646C}" presName="tx1" presStyleLbl="revTx" presStyleIdx="0" presStyleCnt="9"/>
      <dgm:spPr/>
    </dgm:pt>
    <dgm:pt modelId="{EF60708D-F069-4512-B4B0-D5CE32B3D3E3}" type="pres">
      <dgm:prSet presAssocID="{D5E8B6CB-8833-442C-8FAB-2A92D16B646C}" presName="vert1" presStyleCnt="0"/>
      <dgm:spPr/>
    </dgm:pt>
    <dgm:pt modelId="{74204314-1FBC-45E2-9F4A-13932FC383A6}" type="pres">
      <dgm:prSet presAssocID="{DFFA50B0-31F4-4319-9720-B51568C8223B}" presName="vertSpace2a" presStyleCnt="0"/>
      <dgm:spPr/>
    </dgm:pt>
    <dgm:pt modelId="{CC72F266-DD80-4CD2-9FC1-362435B0AF6D}" type="pres">
      <dgm:prSet presAssocID="{DFFA50B0-31F4-4319-9720-B51568C8223B}" presName="horz2" presStyleCnt="0"/>
      <dgm:spPr/>
    </dgm:pt>
    <dgm:pt modelId="{3932AD10-8E41-4AAD-9D47-AFDF2A347035}" type="pres">
      <dgm:prSet presAssocID="{DFFA50B0-31F4-4319-9720-B51568C8223B}" presName="horzSpace2" presStyleCnt="0"/>
      <dgm:spPr/>
    </dgm:pt>
    <dgm:pt modelId="{0B06CAD4-CBA6-488D-AAAA-2E07410A476D}" type="pres">
      <dgm:prSet presAssocID="{DFFA50B0-31F4-4319-9720-B51568C8223B}" presName="tx2" presStyleLbl="revTx" presStyleIdx="1" presStyleCnt="9"/>
      <dgm:spPr/>
    </dgm:pt>
    <dgm:pt modelId="{FB3E8E1B-7FC6-4037-98E1-97C417B0A678}" type="pres">
      <dgm:prSet presAssocID="{DFFA50B0-31F4-4319-9720-B51568C8223B}" presName="vert2" presStyleCnt="0"/>
      <dgm:spPr/>
    </dgm:pt>
    <dgm:pt modelId="{1159970C-480C-4E0E-9BCA-639E1CF8A5E1}" type="pres">
      <dgm:prSet presAssocID="{DFFA50B0-31F4-4319-9720-B51568C8223B}" presName="thinLine2b" presStyleLbl="callout" presStyleIdx="0" presStyleCnt="8"/>
      <dgm:spPr/>
    </dgm:pt>
    <dgm:pt modelId="{F7266CA3-2F5D-45FC-94E9-C7411D1AFD2D}" type="pres">
      <dgm:prSet presAssocID="{DFFA50B0-31F4-4319-9720-B51568C8223B}" presName="vertSpace2b" presStyleCnt="0"/>
      <dgm:spPr/>
    </dgm:pt>
    <dgm:pt modelId="{31CA0656-01BD-4F62-9D45-913D09651F14}" type="pres">
      <dgm:prSet presAssocID="{1140F78A-9EDA-4C99-8D05-1021658B3E7B}" presName="horz2" presStyleCnt="0"/>
      <dgm:spPr/>
    </dgm:pt>
    <dgm:pt modelId="{0C490257-3606-4ECC-9305-CBE2133A5690}" type="pres">
      <dgm:prSet presAssocID="{1140F78A-9EDA-4C99-8D05-1021658B3E7B}" presName="horzSpace2" presStyleCnt="0"/>
      <dgm:spPr/>
    </dgm:pt>
    <dgm:pt modelId="{A3FB885E-8EE9-4B3E-9412-0E8F4562F392}" type="pres">
      <dgm:prSet presAssocID="{1140F78A-9EDA-4C99-8D05-1021658B3E7B}" presName="tx2" presStyleLbl="revTx" presStyleIdx="2" presStyleCnt="9"/>
      <dgm:spPr/>
    </dgm:pt>
    <dgm:pt modelId="{BB996276-1CFF-4481-BA6B-F5B262667527}" type="pres">
      <dgm:prSet presAssocID="{1140F78A-9EDA-4C99-8D05-1021658B3E7B}" presName="vert2" presStyleCnt="0"/>
      <dgm:spPr/>
    </dgm:pt>
    <dgm:pt modelId="{C01BE5DF-72A3-4975-81C9-10D72DC14FAC}" type="pres">
      <dgm:prSet presAssocID="{1140F78A-9EDA-4C99-8D05-1021658B3E7B}" presName="thinLine2b" presStyleLbl="callout" presStyleIdx="1" presStyleCnt="8"/>
      <dgm:spPr/>
    </dgm:pt>
    <dgm:pt modelId="{17C3ACA9-ECE8-45D0-91E6-AB7EBAA33254}" type="pres">
      <dgm:prSet presAssocID="{1140F78A-9EDA-4C99-8D05-1021658B3E7B}" presName="vertSpace2b" presStyleCnt="0"/>
      <dgm:spPr/>
    </dgm:pt>
    <dgm:pt modelId="{4DBAA314-8D0D-4DA0-BBEC-CB8D06E43255}" type="pres">
      <dgm:prSet presAssocID="{955D4C84-ED3B-4608-8390-E13A2D971104}" presName="horz2" presStyleCnt="0"/>
      <dgm:spPr/>
    </dgm:pt>
    <dgm:pt modelId="{513C9B2C-E02F-4764-8492-079FEC064E46}" type="pres">
      <dgm:prSet presAssocID="{955D4C84-ED3B-4608-8390-E13A2D971104}" presName="horzSpace2" presStyleCnt="0"/>
      <dgm:spPr/>
    </dgm:pt>
    <dgm:pt modelId="{8D6C4C5D-A8F7-48FC-A18D-1B6AD034BC5B}" type="pres">
      <dgm:prSet presAssocID="{955D4C84-ED3B-4608-8390-E13A2D971104}" presName="tx2" presStyleLbl="revTx" presStyleIdx="3" presStyleCnt="9"/>
      <dgm:spPr/>
    </dgm:pt>
    <dgm:pt modelId="{4D441E57-11C9-4FCE-B854-78087D3E0303}" type="pres">
      <dgm:prSet presAssocID="{955D4C84-ED3B-4608-8390-E13A2D971104}" presName="vert2" presStyleCnt="0"/>
      <dgm:spPr/>
    </dgm:pt>
    <dgm:pt modelId="{8F4DA91D-199B-4866-9E56-2597B50F2663}" type="pres">
      <dgm:prSet presAssocID="{955D4C84-ED3B-4608-8390-E13A2D971104}" presName="thinLine2b" presStyleLbl="callout" presStyleIdx="2" presStyleCnt="8"/>
      <dgm:spPr/>
    </dgm:pt>
    <dgm:pt modelId="{8DACCCD2-5E6D-4AFA-A6A5-541859534E94}" type="pres">
      <dgm:prSet presAssocID="{955D4C84-ED3B-4608-8390-E13A2D971104}" presName="vertSpace2b" presStyleCnt="0"/>
      <dgm:spPr/>
    </dgm:pt>
    <dgm:pt modelId="{31627F55-C656-467D-8D18-98C324A75CB5}" type="pres">
      <dgm:prSet presAssocID="{921D6DDB-D022-4AC8-8B48-B247329C77B8}" presName="horz2" presStyleCnt="0"/>
      <dgm:spPr/>
    </dgm:pt>
    <dgm:pt modelId="{FE3F946E-E179-4429-A91B-806F72F3D456}" type="pres">
      <dgm:prSet presAssocID="{921D6DDB-D022-4AC8-8B48-B247329C77B8}" presName="horzSpace2" presStyleCnt="0"/>
      <dgm:spPr/>
    </dgm:pt>
    <dgm:pt modelId="{88190264-4198-40BF-8EC1-7616CEFFEED0}" type="pres">
      <dgm:prSet presAssocID="{921D6DDB-D022-4AC8-8B48-B247329C77B8}" presName="tx2" presStyleLbl="revTx" presStyleIdx="4" presStyleCnt="9"/>
      <dgm:spPr/>
    </dgm:pt>
    <dgm:pt modelId="{6D1F4466-1B29-4295-9940-4B781EFE34AA}" type="pres">
      <dgm:prSet presAssocID="{921D6DDB-D022-4AC8-8B48-B247329C77B8}" presName="vert2" presStyleCnt="0"/>
      <dgm:spPr/>
    </dgm:pt>
    <dgm:pt modelId="{80AD10F2-0D55-476F-9C51-C482C53515BC}" type="pres">
      <dgm:prSet presAssocID="{921D6DDB-D022-4AC8-8B48-B247329C77B8}" presName="thinLine2b" presStyleLbl="callout" presStyleIdx="3" presStyleCnt="8"/>
      <dgm:spPr/>
    </dgm:pt>
    <dgm:pt modelId="{A51D370B-7885-4AE7-BB79-FAF69B66DB95}" type="pres">
      <dgm:prSet presAssocID="{921D6DDB-D022-4AC8-8B48-B247329C77B8}" presName="vertSpace2b" presStyleCnt="0"/>
      <dgm:spPr/>
    </dgm:pt>
    <dgm:pt modelId="{FFEC247E-0A9C-4BE0-B71A-2B98F6F3BC97}" type="pres">
      <dgm:prSet presAssocID="{A13DAAE3-1981-4D0D-B88B-4EEE70DC2DA6}" presName="horz2" presStyleCnt="0"/>
      <dgm:spPr/>
    </dgm:pt>
    <dgm:pt modelId="{A0077150-5CE8-422D-B3B6-9D125D74853E}" type="pres">
      <dgm:prSet presAssocID="{A13DAAE3-1981-4D0D-B88B-4EEE70DC2DA6}" presName="horzSpace2" presStyleCnt="0"/>
      <dgm:spPr/>
    </dgm:pt>
    <dgm:pt modelId="{A5C2246D-3C54-44E6-B30D-6B323E1E01A0}" type="pres">
      <dgm:prSet presAssocID="{A13DAAE3-1981-4D0D-B88B-4EEE70DC2DA6}" presName="tx2" presStyleLbl="revTx" presStyleIdx="5" presStyleCnt="9"/>
      <dgm:spPr/>
    </dgm:pt>
    <dgm:pt modelId="{D46B3FA2-4BC8-4059-946D-7E355B198CB4}" type="pres">
      <dgm:prSet presAssocID="{A13DAAE3-1981-4D0D-B88B-4EEE70DC2DA6}" presName="vert2" presStyleCnt="0"/>
      <dgm:spPr/>
    </dgm:pt>
    <dgm:pt modelId="{CD447749-27FE-4634-9193-676AB1EE95E9}" type="pres">
      <dgm:prSet presAssocID="{A13DAAE3-1981-4D0D-B88B-4EEE70DC2DA6}" presName="thinLine2b" presStyleLbl="callout" presStyleIdx="4" presStyleCnt="8"/>
      <dgm:spPr/>
    </dgm:pt>
    <dgm:pt modelId="{5298A066-878B-4C97-BF3E-34F5E601FDFE}" type="pres">
      <dgm:prSet presAssocID="{A13DAAE3-1981-4D0D-B88B-4EEE70DC2DA6}" presName="vertSpace2b" presStyleCnt="0"/>
      <dgm:spPr/>
    </dgm:pt>
    <dgm:pt modelId="{E143CEE2-02A0-4208-A3AF-D0E29BA8078F}" type="pres">
      <dgm:prSet presAssocID="{B6887DCF-5466-4741-8046-4D6066B4BD52}" presName="horz2" presStyleCnt="0"/>
      <dgm:spPr/>
    </dgm:pt>
    <dgm:pt modelId="{D8BA5C82-50E0-4F23-BE81-55F9D4402967}" type="pres">
      <dgm:prSet presAssocID="{B6887DCF-5466-4741-8046-4D6066B4BD52}" presName="horzSpace2" presStyleCnt="0"/>
      <dgm:spPr/>
    </dgm:pt>
    <dgm:pt modelId="{07A5BBF0-8CF4-4668-A116-9C23035258E9}" type="pres">
      <dgm:prSet presAssocID="{B6887DCF-5466-4741-8046-4D6066B4BD52}" presName="tx2" presStyleLbl="revTx" presStyleIdx="6" presStyleCnt="9"/>
      <dgm:spPr/>
    </dgm:pt>
    <dgm:pt modelId="{9E0DF08D-5412-4FE3-9F00-022E58B8F888}" type="pres">
      <dgm:prSet presAssocID="{B6887DCF-5466-4741-8046-4D6066B4BD52}" presName="vert2" presStyleCnt="0"/>
      <dgm:spPr/>
    </dgm:pt>
    <dgm:pt modelId="{701549C8-2E2F-4D15-AB21-C12A9CDFE765}" type="pres">
      <dgm:prSet presAssocID="{B6887DCF-5466-4741-8046-4D6066B4BD52}" presName="thinLine2b" presStyleLbl="callout" presStyleIdx="5" presStyleCnt="8"/>
      <dgm:spPr/>
    </dgm:pt>
    <dgm:pt modelId="{31FA77AB-F929-46A2-888F-715E5A940D3F}" type="pres">
      <dgm:prSet presAssocID="{B6887DCF-5466-4741-8046-4D6066B4BD52}" presName="vertSpace2b" presStyleCnt="0"/>
      <dgm:spPr/>
    </dgm:pt>
    <dgm:pt modelId="{AA2E797F-6574-41C9-B6F6-147C71AF46D5}" type="pres">
      <dgm:prSet presAssocID="{FB38926A-10C2-4C33-96D5-A843E96AE72C}" presName="horz2" presStyleCnt="0"/>
      <dgm:spPr/>
    </dgm:pt>
    <dgm:pt modelId="{8FB309D0-046F-4D0E-9A86-D74E8A8727F5}" type="pres">
      <dgm:prSet presAssocID="{FB38926A-10C2-4C33-96D5-A843E96AE72C}" presName="horzSpace2" presStyleCnt="0"/>
      <dgm:spPr/>
    </dgm:pt>
    <dgm:pt modelId="{38DE3C74-FB5C-4490-85D8-6B1C9A6E7593}" type="pres">
      <dgm:prSet presAssocID="{FB38926A-10C2-4C33-96D5-A843E96AE72C}" presName="tx2" presStyleLbl="revTx" presStyleIdx="7" presStyleCnt="9"/>
      <dgm:spPr/>
    </dgm:pt>
    <dgm:pt modelId="{F79F26C8-8470-4EC2-828D-CB92345997C4}" type="pres">
      <dgm:prSet presAssocID="{FB38926A-10C2-4C33-96D5-A843E96AE72C}" presName="vert2" presStyleCnt="0"/>
      <dgm:spPr/>
    </dgm:pt>
    <dgm:pt modelId="{A53F19A1-5CEA-4AB8-992E-5D1A2C8B5BC7}" type="pres">
      <dgm:prSet presAssocID="{FB38926A-10C2-4C33-96D5-A843E96AE72C}" presName="thinLine2b" presStyleLbl="callout" presStyleIdx="6" presStyleCnt="8"/>
      <dgm:spPr/>
    </dgm:pt>
    <dgm:pt modelId="{4689EF0C-DD2C-4418-BF7A-FB72F0BA5E2E}" type="pres">
      <dgm:prSet presAssocID="{FB38926A-10C2-4C33-96D5-A843E96AE72C}" presName="vertSpace2b" presStyleCnt="0"/>
      <dgm:spPr/>
    </dgm:pt>
    <dgm:pt modelId="{CED5A4C7-B2F4-468C-81C7-CC5D612C61BE}" type="pres">
      <dgm:prSet presAssocID="{67F57544-66C3-4612-97AB-C4697CA7DCE5}" presName="horz2" presStyleCnt="0"/>
      <dgm:spPr/>
    </dgm:pt>
    <dgm:pt modelId="{0B0626FE-F052-4468-A133-783578FA1107}" type="pres">
      <dgm:prSet presAssocID="{67F57544-66C3-4612-97AB-C4697CA7DCE5}" presName="horzSpace2" presStyleCnt="0"/>
      <dgm:spPr/>
    </dgm:pt>
    <dgm:pt modelId="{D5E0E48B-A423-4B2A-A3FC-76F38961E2EE}" type="pres">
      <dgm:prSet presAssocID="{67F57544-66C3-4612-97AB-C4697CA7DCE5}" presName="tx2" presStyleLbl="revTx" presStyleIdx="8" presStyleCnt="9"/>
      <dgm:spPr/>
    </dgm:pt>
    <dgm:pt modelId="{07AB0BB1-0565-474C-AEDB-4C8051590EA3}" type="pres">
      <dgm:prSet presAssocID="{67F57544-66C3-4612-97AB-C4697CA7DCE5}" presName="vert2" presStyleCnt="0"/>
      <dgm:spPr/>
    </dgm:pt>
    <dgm:pt modelId="{C48D31EA-5D8D-4AD9-BBB2-D4E1C971BD6B}" type="pres">
      <dgm:prSet presAssocID="{67F57544-66C3-4612-97AB-C4697CA7DCE5}" presName="thinLine2b" presStyleLbl="callout" presStyleIdx="7" presStyleCnt="8"/>
      <dgm:spPr/>
    </dgm:pt>
    <dgm:pt modelId="{E68598A9-EAE5-4666-9C21-8E6A86813D8A}" type="pres">
      <dgm:prSet presAssocID="{67F57544-66C3-4612-97AB-C4697CA7DCE5}" presName="vertSpace2b" presStyleCnt="0"/>
      <dgm:spPr/>
    </dgm:pt>
  </dgm:ptLst>
  <dgm:cxnLst>
    <dgm:cxn modelId="{AC553116-0453-40F7-875C-D0B10E37DFF2}" type="presOf" srcId="{D5E8B6CB-8833-442C-8FAB-2A92D16B646C}" destId="{81E8D462-7BCC-49C2-BBE6-1E952AA391DA}" srcOrd="0" destOrd="0" presId="urn:microsoft.com/office/officeart/2008/layout/LinedList"/>
    <dgm:cxn modelId="{955FBF1A-4995-4E39-B589-7E779F98EDD9}" srcId="{D5E8B6CB-8833-442C-8FAB-2A92D16B646C}" destId="{A13DAAE3-1981-4D0D-B88B-4EEE70DC2DA6}" srcOrd="4" destOrd="0" parTransId="{E87B3166-EEC8-4E7D-B425-70F320C116B1}" sibTransId="{BDCEECDE-D125-4BCF-8D95-D4DF98B74DD8}"/>
    <dgm:cxn modelId="{E5B21029-E0E1-4C92-ADB9-363F10495180}" type="presOf" srcId="{955D4C84-ED3B-4608-8390-E13A2D971104}" destId="{8D6C4C5D-A8F7-48FC-A18D-1B6AD034BC5B}" srcOrd="0" destOrd="0" presId="urn:microsoft.com/office/officeart/2008/layout/LinedList"/>
    <dgm:cxn modelId="{E657556A-A9C2-4A0C-9EDC-D7E5809A8BB1}" srcId="{D5E8B6CB-8833-442C-8FAB-2A92D16B646C}" destId="{921D6DDB-D022-4AC8-8B48-B247329C77B8}" srcOrd="3" destOrd="0" parTransId="{2578CF9A-7759-4914-A52B-F16EBD038E87}" sibTransId="{2B7EE3D8-3D89-4661-A338-2DCD81F5C78F}"/>
    <dgm:cxn modelId="{1817D94C-1826-412F-A38D-A12EE6976565}" type="presOf" srcId="{30608582-D5FA-44AD-8460-DA2967B921F6}" destId="{F7918541-7EE4-42B4-8EA7-A84ECF458835}" srcOrd="0" destOrd="0" presId="urn:microsoft.com/office/officeart/2008/layout/LinedList"/>
    <dgm:cxn modelId="{2E4DA653-FBF2-4682-B15D-91BFCE1E08EB}" type="presOf" srcId="{FB38926A-10C2-4C33-96D5-A843E96AE72C}" destId="{38DE3C74-FB5C-4490-85D8-6B1C9A6E7593}" srcOrd="0" destOrd="0" presId="urn:microsoft.com/office/officeart/2008/layout/LinedList"/>
    <dgm:cxn modelId="{400B3074-4CC2-4BB1-8D25-CE76F0DFEEEB}" type="presOf" srcId="{1140F78A-9EDA-4C99-8D05-1021658B3E7B}" destId="{A3FB885E-8EE9-4B3E-9412-0E8F4562F392}" srcOrd="0" destOrd="0" presId="urn:microsoft.com/office/officeart/2008/layout/LinedList"/>
    <dgm:cxn modelId="{1B757674-BFC1-4528-B0C9-6DC9684C074C}" srcId="{D5E8B6CB-8833-442C-8FAB-2A92D16B646C}" destId="{B6887DCF-5466-4741-8046-4D6066B4BD52}" srcOrd="5" destOrd="0" parTransId="{7F0AEB67-A3D9-433E-8B2E-C26C2BAED393}" sibTransId="{2D6E2CFF-8277-4030-BC60-06E3DEB4F772}"/>
    <dgm:cxn modelId="{31A66C99-9AF7-4811-8A4A-747929C94A64}" srcId="{D5E8B6CB-8833-442C-8FAB-2A92D16B646C}" destId="{DFFA50B0-31F4-4319-9720-B51568C8223B}" srcOrd="0" destOrd="0" parTransId="{ADDA80CD-2044-48D6-A734-474B20BE310B}" sibTransId="{0AE08077-55BC-49B6-BBF9-F4E47E148CF2}"/>
    <dgm:cxn modelId="{2065099B-A876-4B9D-A5FE-A3C7CF2B7B64}" srcId="{D5E8B6CB-8833-442C-8FAB-2A92D16B646C}" destId="{67F57544-66C3-4612-97AB-C4697CA7DCE5}" srcOrd="7" destOrd="0" parTransId="{A996EADA-810A-46CD-ADBC-F5C8903C9D11}" sibTransId="{0B461828-6DEB-4B75-98FF-3F8F36037B7B}"/>
    <dgm:cxn modelId="{7B8786A5-FBC3-4E3B-9F59-F2599B950E58}" type="presOf" srcId="{67F57544-66C3-4612-97AB-C4697CA7DCE5}" destId="{D5E0E48B-A423-4B2A-A3FC-76F38961E2EE}" srcOrd="0" destOrd="0" presId="urn:microsoft.com/office/officeart/2008/layout/LinedList"/>
    <dgm:cxn modelId="{9CE2B6B6-97BD-4A81-AC2D-7D5BD6B6327C}" srcId="{D5E8B6CB-8833-442C-8FAB-2A92D16B646C}" destId="{955D4C84-ED3B-4608-8390-E13A2D971104}" srcOrd="2" destOrd="0" parTransId="{674E79C5-CE1E-4534-830D-985D8C24A08A}" sibTransId="{68DE56E0-F42D-42DE-B2EE-B673947CD077}"/>
    <dgm:cxn modelId="{C20D9AC2-EDB5-4CFF-BB9A-BC2A04D61341}" type="presOf" srcId="{921D6DDB-D022-4AC8-8B48-B247329C77B8}" destId="{88190264-4198-40BF-8EC1-7616CEFFEED0}" srcOrd="0" destOrd="0" presId="urn:microsoft.com/office/officeart/2008/layout/LinedList"/>
    <dgm:cxn modelId="{CBB6E5CB-5ADA-4297-9E79-5C604E38644F}" type="presOf" srcId="{A13DAAE3-1981-4D0D-B88B-4EEE70DC2DA6}" destId="{A5C2246D-3C54-44E6-B30D-6B323E1E01A0}" srcOrd="0" destOrd="0" presId="urn:microsoft.com/office/officeart/2008/layout/LinedList"/>
    <dgm:cxn modelId="{9EA570D2-44DA-43B2-A9FA-12843CCC6640}" type="presOf" srcId="{B6887DCF-5466-4741-8046-4D6066B4BD52}" destId="{07A5BBF0-8CF4-4668-A116-9C23035258E9}" srcOrd="0" destOrd="0" presId="urn:microsoft.com/office/officeart/2008/layout/LinedList"/>
    <dgm:cxn modelId="{C709DFDE-184D-4193-B5B5-87E651051B88}" srcId="{D5E8B6CB-8833-442C-8FAB-2A92D16B646C}" destId="{1140F78A-9EDA-4C99-8D05-1021658B3E7B}" srcOrd="1" destOrd="0" parTransId="{AB2711DF-64A8-4BA2-B262-9260299BDB0B}" sibTransId="{1D419FE3-CDF6-43A8-AC34-788903DB1085}"/>
    <dgm:cxn modelId="{24F053EB-6BDD-4A25-B444-E0D6B0BF23CE}" type="presOf" srcId="{DFFA50B0-31F4-4319-9720-B51568C8223B}" destId="{0B06CAD4-CBA6-488D-AAAA-2E07410A476D}" srcOrd="0" destOrd="0" presId="urn:microsoft.com/office/officeart/2008/layout/LinedList"/>
    <dgm:cxn modelId="{11ED98FC-9805-405B-A02C-585D4D9C9856}" srcId="{D5E8B6CB-8833-442C-8FAB-2A92D16B646C}" destId="{FB38926A-10C2-4C33-96D5-A843E96AE72C}" srcOrd="6" destOrd="0" parTransId="{4B629862-9B4D-4885-864E-73453869C2AA}" sibTransId="{5DA4F0F1-CA40-4941-8BBD-7149AD5AE4C0}"/>
    <dgm:cxn modelId="{24379AFF-D173-422B-B7A8-A4F7B914030A}" srcId="{30608582-D5FA-44AD-8460-DA2967B921F6}" destId="{D5E8B6CB-8833-442C-8FAB-2A92D16B646C}" srcOrd="0" destOrd="0" parTransId="{530F3C81-9B48-4142-8B96-03354A77E38B}" sibTransId="{C77835EA-3AD8-43EA-A42D-F1D89FD9E41A}"/>
    <dgm:cxn modelId="{9FB4CCBB-33A3-41DE-94B2-96FF5728ABA3}" type="presParOf" srcId="{F7918541-7EE4-42B4-8EA7-A84ECF458835}" destId="{891F2F71-4F6B-46D9-9FB1-956F0066C33D}" srcOrd="0" destOrd="0" presId="urn:microsoft.com/office/officeart/2008/layout/LinedList"/>
    <dgm:cxn modelId="{2B22AE53-16E4-4A94-89D6-38B165432002}" type="presParOf" srcId="{F7918541-7EE4-42B4-8EA7-A84ECF458835}" destId="{3366DDBA-F6DE-4867-AE0D-22CBD64CBAA2}" srcOrd="1" destOrd="0" presId="urn:microsoft.com/office/officeart/2008/layout/LinedList"/>
    <dgm:cxn modelId="{0785F5DD-7CB3-4BA7-BFEE-4146753C2937}" type="presParOf" srcId="{3366DDBA-F6DE-4867-AE0D-22CBD64CBAA2}" destId="{81E8D462-7BCC-49C2-BBE6-1E952AA391DA}" srcOrd="0" destOrd="0" presId="urn:microsoft.com/office/officeart/2008/layout/LinedList"/>
    <dgm:cxn modelId="{5E9E2AC6-CC6E-4B6F-9F08-54221E722A27}" type="presParOf" srcId="{3366DDBA-F6DE-4867-AE0D-22CBD64CBAA2}" destId="{EF60708D-F069-4512-B4B0-D5CE32B3D3E3}" srcOrd="1" destOrd="0" presId="urn:microsoft.com/office/officeart/2008/layout/LinedList"/>
    <dgm:cxn modelId="{1A5FDE16-1E7A-4E18-AB96-0030B384BDB1}" type="presParOf" srcId="{EF60708D-F069-4512-B4B0-D5CE32B3D3E3}" destId="{74204314-1FBC-45E2-9F4A-13932FC383A6}" srcOrd="0" destOrd="0" presId="urn:microsoft.com/office/officeart/2008/layout/LinedList"/>
    <dgm:cxn modelId="{7A804C86-CB06-4231-9414-69049CCC6F8C}" type="presParOf" srcId="{EF60708D-F069-4512-B4B0-D5CE32B3D3E3}" destId="{CC72F266-DD80-4CD2-9FC1-362435B0AF6D}" srcOrd="1" destOrd="0" presId="urn:microsoft.com/office/officeart/2008/layout/LinedList"/>
    <dgm:cxn modelId="{F65484B4-B6C5-4B32-8B90-22F214FF1D75}" type="presParOf" srcId="{CC72F266-DD80-4CD2-9FC1-362435B0AF6D}" destId="{3932AD10-8E41-4AAD-9D47-AFDF2A347035}" srcOrd="0" destOrd="0" presId="urn:microsoft.com/office/officeart/2008/layout/LinedList"/>
    <dgm:cxn modelId="{954826F5-D7AA-474F-9610-CBD7F5B58D3A}" type="presParOf" srcId="{CC72F266-DD80-4CD2-9FC1-362435B0AF6D}" destId="{0B06CAD4-CBA6-488D-AAAA-2E07410A476D}" srcOrd="1" destOrd="0" presId="urn:microsoft.com/office/officeart/2008/layout/LinedList"/>
    <dgm:cxn modelId="{06CE940E-1059-4322-B1AB-F83B38E5C43B}" type="presParOf" srcId="{CC72F266-DD80-4CD2-9FC1-362435B0AF6D}" destId="{FB3E8E1B-7FC6-4037-98E1-97C417B0A678}" srcOrd="2" destOrd="0" presId="urn:microsoft.com/office/officeart/2008/layout/LinedList"/>
    <dgm:cxn modelId="{2DE3004C-BBAD-46A9-8B17-A57B4863A6E3}" type="presParOf" srcId="{EF60708D-F069-4512-B4B0-D5CE32B3D3E3}" destId="{1159970C-480C-4E0E-9BCA-639E1CF8A5E1}" srcOrd="2" destOrd="0" presId="urn:microsoft.com/office/officeart/2008/layout/LinedList"/>
    <dgm:cxn modelId="{6ECCB54A-B1DE-4AE4-B026-16164772D56D}" type="presParOf" srcId="{EF60708D-F069-4512-B4B0-D5CE32B3D3E3}" destId="{F7266CA3-2F5D-45FC-94E9-C7411D1AFD2D}" srcOrd="3" destOrd="0" presId="urn:microsoft.com/office/officeart/2008/layout/LinedList"/>
    <dgm:cxn modelId="{B96E4915-8B3C-4355-B00D-080A388CAA99}" type="presParOf" srcId="{EF60708D-F069-4512-B4B0-D5CE32B3D3E3}" destId="{31CA0656-01BD-4F62-9D45-913D09651F14}" srcOrd="4" destOrd="0" presId="urn:microsoft.com/office/officeart/2008/layout/LinedList"/>
    <dgm:cxn modelId="{725CC59F-F3AC-444F-B057-8C0885D18D01}" type="presParOf" srcId="{31CA0656-01BD-4F62-9D45-913D09651F14}" destId="{0C490257-3606-4ECC-9305-CBE2133A5690}" srcOrd="0" destOrd="0" presId="urn:microsoft.com/office/officeart/2008/layout/LinedList"/>
    <dgm:cxn modelId="{B725BB49-795F-4DCB-9BF0-54F01C2D230C}" type="presParOf" srcId="{31CA0656-01BD-4F62-9D45-913D09651F14}" destId="{A3FB885E-8EE9-4B3E-9412-0E8F4562F392}" srcOrd="1" destOrd="0" presId="urn:microsoft.com/office/officeart/2008/layout/LinedList"/>
    <dgm:cxn modelId="{A8EBC9ED-B5EF-4E65-9287-FF99D4A71E6D}" type="presParOf" srcId="{31CA0656-01BD-4F62-9D45-913D09651F14}" destId="{BB996276-1CFF-4481-BA6B-F5B262667527}" srcOrd="2" destOrd="0" presId="urn:microsoft.com/office/officeart/2008/layout/LinedList"/>
    <dgm:cxn modelId="{DD96DFC1-8D58-45EF-9560-49CBFBB2B011}" type="presParOf" srcId="{EF60708D-F069-4512-B4B0-D5CE32B3D3E3}" destId="{C01BE5DF-72A3-4975-81C9-10D72DC14FAC}" srcOrd="5" destOrd="0" presId="urn:microsoft.com/office/officeart/2008/layout/LinedList"/>
    <dgm:cxn modelId="{CAA31FDC-68D4-4560-A362-46064D2C82F9}" type="presParOf" srcId="{EF60708D-F069-4512-B4B0-D5CE32B3D3E3}" destId="{17C3ACA9-ECE8-45D0-91E6-AB7EBAA33254}" srcOrd="6" destOrd="0" presId="urn:microsoft.com/office/officeart/2008/layout/LinedList"/>
    <dgm:cxn modelId="{28FAC3D7-E3BA-4A7B-97D6-B448958FEB2B}" type="presParOf" srcId="{EF60708D-F069-4512-B4B0-D5CE32B3D3E3}" destId="{4DBAA314-8D0D-4DA0-BBEC-CB8D06E43255}" srcOrd="7" destOrd="0" presId="urn:microsoft.com/office/officeart/2008/layout/LinedList"/>
    <dgm:cxn modelId="{9373F700-37ED-4930-9D26-AF2A1E7B6EEA}" type="presParOf" srcId="{4DBAA314-8D0D-4DA0-BBEC-CB8D06E43255}" destId="{513C9B2C-E02F-4764-8492-079FEC064E46}" srcOrd="0" destOrd="0" presId="urn:microsoft.com/office/officeart/2008/layout/LinedList"/>
    <dgm:cxn modelId="{2108D399-F54E-4F01-8864-E82B4F7659E0}" type="presParOf" srcId="{4DBAA314-8D0D-4DA0-BBEC-CB8D06E43255}" destId="{8D6C4C5D-A8F7-48FC-A18D-1B6AD034BC5B}" srcOrd="1" destOrd="0" presId="urn:microsoft.com/office/officeart/2008/layout/LinedList"/>
    <dgm:cxn modelId="{3A20026A-9098-4A0E-BE65-71954A37833C}" type="presParOf" srcId="{4DBAA314-8D0D-4DA0-BBEC-CB8D06E43255}" destId="{4D441E57-11C9-4FCE-B854-78087D3E0303}" srcOrd="2" destOrd="0" presId="urn:microsoft.com/office/officeart/2008/layout/LinedList"/>
    <dgm:cxn modelId="{70137C5E-2CAD-4DEE-9E73-C325775C4A5F}" type="presParOf" srcId="{EF60708D-F069-4512-B4B0-D5CE32B3D3E3}" destId="{8F4DA91D-199B-4866-9E56-2597B50F2663}" srcOrd="8" destOrd="0" presId="urn:microsoft.com/office/officeart/2008/layout/LinedList"/>
    <dgm:cxn modelId="{CAED6AE4-F74D-4EAA-A4CD-0788EF9DBF12}" type="presParOf" srcId="{EF60708D-F069-4512-B4B0-D5CE32B3D3E3}" destId="{8DACCCD2-5E6D-4AFA-A6A5-541859534E94}" srcOrd="9" destOrd="0" presId="urn:microsoft.com/office/officeart/2008/layout/LinedList"/>
    <dgm:cxn modelId="{FC7D94DE-A25F-483C-8E4F-FC7CC7070810}" type="presParOf" srcId="{EF60708D-F069-4512-B4B0-D5CE32B3D3E3}" destId="{31627F55-C656-467D-8D18-98C324A75CB5}" srcOrd="10" destOrd="0" presId="urn:microsoft.com/office/officeart/2008/layout/LinedList"/>
    <dgm:cxn modelId="{633387C9-83C5-49E4-8A50-EEB998C314B5}" type="presParOf" srcId="{31627F55-C656-467D-8D18-98C324A75CB5}" destId="{FE3F946E-E179-4429-A91B-806F72F3D456}" srcOrd="0" destOrd="0" presId="urn:microsoft.com/office/officeart/2008/layout/LinedList"/>
    <dgm:cxn modelId="{9FF0F7E1-AB95-4631-BB9A-1D0C0E117C8D}" type="presParOf" srcId="{31627F55-C656-467D-8D18-98C324A75CB5}" destId="{88190264-4198-40BF-8EC1-7616CEFFEED0}" srcOrd="1" destOrd="0" presId="urn:microsoft.com/office/officeart/2008/layout/LinedList"/>
    <dgm:cxn modelId="{7943FB33-027D-4977-B783-0E3C790A79E7}" type="presParOf" srcId="{31627F55-C656-467D-8D18-98C324A75CB5}" destId="{6D1F4466-1B29-4295-9940-4B781EFE34AA}" srcOrd="2" destOrd="0" presId="urn:microsoft.com/office/officeart/2008/layout/LinedList"/>
    <dgm:cxn modelId="{EE5AEDF8-AB98-4C85-A430-5026B1F296A3}" type="presParOf" srcId="{EF60708D-F069-4512-B4B0-D5CE32B3D3E3}" destId="{80AD10F2-0D55-476F-9C51-C482C53515BC}" srcOrd="11" destOrd="0" presId="urn:microsoft.com/office/officeart/2008/layout/LinedList"/>
    <dgm:cxn modelId="{9EAFD7BB-7A9B-46D6-872F-3D1323E8BDAE}" type="presParOf" srcId="{EF60708D-F069-4512-B4B0-D5CE32B3D3E3}" destId="{A51D370B-7885-4AE7-BB79-FAF69B66DB95}" srcOrd="12" destOrd="0" presId="urn:microsoft.com/office/officeart/2008/layout/LinedList"/>
    <dgm:cxn modelId="{9F7A459A-5CE8-4E26-9DCC-76AB8997829B}" type="presParOf" srcId="{EF60708D-F069-4512-B4B0-D5CE32B3D3E3}" destId="{FFEC247E-0A9C-4BE0-B71A-2B98F6F3BC97}" srcOrd="13" destOrd="0" presId="urn:microsoft.com/office/officeart/2008/layout/LinedList"/>
    <dgm:cxn modelId="{E9582CC9-69DF-4814-8C4E-D8B5291567A5}" type="presParOf" srcId="{FFEC247E-0A9C-4BE0-B71A-2B98F6F3BC97}" destId="{A0077150-5CE8-422D-B3B6-9D125D74853E}" srcOrd="0" destOrd="0" presId="urn:microsoft.com/office/officeart/2008/layout/LinedList"/>
    <dgm:cxn modelId="{529C2C27-4F1D-4169-A46C-05CE07AE5244}" type="presParOf" srcId="{FFEC247E-0A9C-4BE0-B71A-2B98F6F3BC97}" destId="{A5C2246D-3C54-44E6-B30D-6B323E1E01A0}" srcOrd="1" destOrd="0" presId="urn:microsoft.com/office/officeart/2008/layout/LinedList"/>
    <dgm:cxn modelId="{CCC4B7AD-6FFA-4297-B156-573DC00E9920}" type="presParOf" srcId="{FFEC247E-0A9C-4BE0-B71A-2B98F6F3BC97}" destId="{D46B3FA2-4BC8-4059-946D-7E355B198CB4}" srcOrd="2" destOrd="0" presId="urn:microsoft.com/office/officeart/2008/layout/LinedList"/>
    <dgm:cxn modelId="{C3812D69-2904-4989-885A-5B360D804256}" type="presParOf" srcId="{EF60708D-F069-4512-B4B0-D5CE32B3D3E3}" destId="{CD447749-27FE-4634-9193-676AB1EE95E9}" srcOrd="14" destOrd="0" presId="urn:microsoft.com/office/officeart/2008/layout/LinedList"/>
    <dgm:cxn modelId="{16058A52-AAEA-4371-9358-15C5485EF57B}" type="presParOf" srcId="{EF60708D-F069-4512-B4B0-D5CE32B3D3E3}" destId="{5298A066-878B-4C97-BF3E-34F5E601FDFE}" srcOrd="15" destOrd="0" presId="urn:microsoft.com/office/officeart/2008/layout/LinedList"/>
    <dgm:cxn modelId="{83C204CD-75D4-4997-9D30-E245EFCCA2A2}" type="presParOf" srcId="{EF60708D-F069-4512-B4B0-D5CE32B3D3E3}" destId="{E143CEE2-02A0-4208-A3AF-D0E29BA8078F}" srcOrd="16" destOrd="0" presId="urn:microsoft.com/office/officeart/2008/layout/LinedList"/>
    <dgm:cxn modelId="{42D538B7-966D-4FE4-8290-D1315549B0DA}" type="presParOf" srcId="{E143CEE2-02A0-4208-A3AF-D0E29BA8078F}" destId="{D8BA5C82-50E0-4F23-BE81-55F9D4402967}" srcOrd="0" destOrd="0" presId="urn:microsoft.com/office/officeart/2008/layout/LinedList"/>
    <dgm:cxn modelId="{F36F75DB-5C8B-46C9-BB72-F78CDDDB4E0B}" type="presParOf" srcId="{E143CEE2-02A0-4208-A3AF-D0E29BA8078F}" destId="{07A5BBF0-8CF4-4668-A116-9C23035258E9}" srcOrd="1" destOrd="0" presId="urn:microsoft.com/office/officeart/2008/layout/LinedList"/>
    <dgm:cxn modelId="{164C4D0E-7B0A-4962-BDD1-19E33EBDC8FE}" type="presParOf" srcId="{E143CEE2-02A0-4208-A3AF-D0E29BA8078F}" destId="{9E0DF08D-5412-4FE3-9F00-022E58B8F888}" srcOrd="2" destOrd="0" presId="urn:microsoft.com/office/officeart/2008/layout/LinedList"/>
    <dgm:cxn modelId="{0EEEDDB7-F864-49B9-B4EC-F2AB2016BDEA}" type="presParOf" srcId="{EF60708D-F069-4512-B4B0-D5CE32B3D3E3}" destId="{701549C8-2E2F-4D15-AB21-C12A9CDFE765}" srcOrd="17" destOrd="0" presId="urn:microsoft.com/office/officeart/2008/layout/LinedList"/>
    <dgm:cxn modelId="{EF2F10A4-583A-4A4D-97BC-99CD9E9112A6}" type="presParOf" srcId="{EF60708D-F069-4512-B4B0-D5CE32B3D3E3}" destId="{31FA77AB-F929-46A2-888F-715E5A940D3F}" srcOrd="18" destOrd="0" presId="urn:microsoft.com/office/officeart/2008/layout/LinedList"/>
    <dgm:cxn modelId="{7283527F-DAAC-4B55-9B05-0ED5806015DC}" type="presParOf" srcId="{EF60708D-F069-4512-B4B0-D5CE32B3D3E3}" destId="{AA2E797F-6574-41C9-B6F6-147C71AF46D5}" srcOrd="19" destOrd="0" presId="urn:microsoft.com/office/officeart/2008/layout/LinedList"/>
    <dgm:cxn modelId="{0A00D836-905C-403E-A587-D4176E8F958C}" type="presParOf" srcId="{AA2E797F-6574-41C9-B6F6-147C71AF46D5}" destId="{8FB309D0-046F-4D0E-9A86-D74E8A8727F5}" srcOrd="0" destOrd="0" presId="urn:microsoft.com/office/officeart/2008/layout/LinedList"/>
    <dgm:cxn modelId="{06223EE2-CE3E-4629-ABFC-FEACC0BAB031}" type="presParOf" srcId="{AA2E797F-6574-41C9-B6F6-147C71AF46D5}" destId="{38DE3C74-FB5C-4490-85D8-6B1C9A6E7593}" srcOrd="1" destOrd="0" presId="urn:microsoft.com/office/officeart/2008/layout/LinedList"/>
    <dgm:cxn modelId="{A2B14614-6B6C-4DBC-9C86-D2F6E68346BB}" type="presParOf" srcId="{AA2E797F-6574-41C9-B6F6-147C71AF46D5}" destId="{F79F26C8-8470-4EC2-828D-CB92345997C4}" srcOrd="2" destOrd="0" presId="urn:microsoft.com/office/officeart/2008/layout/LinedList"/>
    <dgm:cxn modelId="{47BB514B-8981-4CB9-BDD1-545720A5E782}" type="presParOf" srcId="{EF60708D-F069-4512-B4B0-D5CE32B3D3E3}" destId="{A53F19A1-5CEA-4AB8-992E-5D1A2C8B5BC7}" srcOrd="20" destOrd="0" presId="urn:microsoft.com/office/officeart/2008/layout/LinedList"/>
    <dgm:cxn modelId="{B6CD65B1-CD62-439B-9DA4-9C663FC0C1FD}" type="presParOf" srcId="{EF60708D-F069-4512-B4B0-D5CE32B3D3E3}" destId="{4689EF0C-DD2C-4418-BF7A-FB72F0BA5E2E}" srcOrd="21" destOrd="0" presId="urn:microsoft.com/office/officeart/2008/layout/LinedList"/>
    <dgm:cxn modelId="{7E483E3C-5437-4BB9-A364-F38876575B85}" type="presParOf" srcId="{EF60708D-F069-4512-B4B0-D5CE32B3D3E3}" destId="{CED5A4C7-B2F4-468C-81C7-CC5D612C61BE}" srcOrd="22" destOrd="0" presId="urn:microsoft.com/office/officeart/2008/layout/LinedList"/>
    <dgm:cxn modelId="{3541975F-0D29-42E4-BD3E-A856DF3F7E73}" type="presParOf" srcId="{CED5A4C7-B2F4-468C-81C7-CC5D612C61BE}" destId="{0B0626FE-F052-4468-A133-783578FA1107}" srcOrd="0" destOrd="0" presId="urn:microsoft.com/office/officeart/2008/layout/LinedList"/>
    <dgm:cxn modelId="{E17DF639-2DE4-4932-A354-AFC33DD1DD42}" type="presParOf" srcId="{CED5A4C7-B2F4-468C-81C7-CC5D612C61BE}" destId="{D5E0E48B-A423-4B2A-A3FC-76F38961E2EE}" srcOrd="1" destOrd="0" presId="urn:microsoft.com/office/officeart/2008/layout/LinedList"/>
    <dgm:cxn modelId="{7BBA8134-9F93-46ED-ADAC-1E599A94A620}" type="presParOf" srcId="{CED5A4C7-B2F4-468C-81C7-CC5D612C61BE}" destId="{07AB0BB1-0565-474C-AEDB-4C8051590EA3}" srcOrd="2" destOrd="0" presId="urn:microsoft.com/office/officeart/2008/layout/LinedList"/>
    <dgm:cxn modelId="{7CF06AF5-9E6D-4F8F-B86E-2994F800F270}" type="presParOf" srcId="{EF60708D-F069-4512-B4B0-D5CE32B3D3E3}" destId="{C48D31EA-5D8D-4AD9-BBB2-D4E1C971BD6B}" srcOrd="23" destOrd="0" presId="urn:microsoft.com/office/officeart/2008/layout/LinedList"/>
    <dgm:cxn modelId="{58A5C70A-6C58-4CBA-959B-4757026D0D2A}" type="presParOf" srcId="{EF60708D-F069-4512-B4B0-D5CE32B3D3E3}" destId="{E68598A9-EAE5-4666-9C21-8E6A86813D8A}"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4F1F2F-0CAA-42E4-9636-7FF55FD0D97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4A8BF27-B14C-4A59-A61A-26250E2E404A}">
      <dgm:prSet/>
      <dgm:spPr/>
      <dgm:t>
        <a:bodyPr/>
        <a:lstStyle/>
        <a:p>
          <a:r>
            <a:rPr lang="cs-CZ" b="1"/>
            <a:t>Srovnání základních parametrů v Česku a Norsku</a:t>
          </a:r>
          <a:endParaRPr lang="en-US"/>
        </a:p>
      </dgm:t>
    </dgm:pt>
    <dgm:pt modelId="{7B6049A0-E4FC-4BEA-900D-9C6EF7E29BC0}" type="parTrans" cxnId="{02B09598-EF1D-4C09-A914-A3E194AAAA76}">
      <dgm:prSet/>
      <dgm:spPr/>
      <dgm:t>
        <a:bodyPr/>
        <a:lstStyle/>
        <a:p>
          <a:endParaRPr lang="en-US"/>
        </a:p>
      </dgm:t>
    </dgm:pt>
    <dgm:pt modelId="{5E23C683-BE88-4D6A-915E-151D2585CC65}" type="sibTrans" cxnId="{02B09598-EF1D-4C09-A914-A3E194AAAA76}">
      <dgm:prSet/>
      <dgm:spPr/>
      <dgm:t>
        <a:bodyPr/>
        <a:lstStyle/>
        <a:p>
          <a:endParaRPr lang="en-US"/>
        </a:p>
      </dgm:t>
    </dgm:pt>
    <dgm:pt modelId="{AA261645-C8A9-4B9B-A884-8426A696423E}">
      <dgm:prSet/>
      <dgm:spPr/>
      <dgm:t>
        <a:bodyPr/>
        <a:lstStyle/>
        <a:p>
          <a:r>
            <a:rPr lang="cs-CZ"/>
            <a:t>Problémy a potřeby pociťované v ČR</a:t>
          </a:r>
          <a:endParaRPr lang="en-US"/>
        </a:p>
      </dgm:t>
    </dgm:pt>
    <dgm:pt modelId="{6A987C07-94E3-4801-BE84-664F3479240C}" type="parTrans" cxnId="{D11621E0-4795-4C30-A20E-E3356C694946}">
      <dgm:prSet/>
      <dgm:spPr/>
      <dgm:t>
        <a:bodyPr/>
        <a:lstStyle/>
        <a:p>
          <a:endParaRPr lang="en-US"/>
        </a:p>
      </dgm:t>
    </dgm:pt>
    <dgm:pt modelId="{FE666C15-D32B-44D3-A529-A90253FBD200}" type="sibTrans" cxnId="{D11621E0-4795-4C30-A20E-E3356C694946}">
      <dgm:prSet/>
      <dgm:spPr/>
      <dgm:t>
        <a:bodyPr/>
        <a:lstStyle/>
        <a:p>
          <a:endParaRPr lang="en-US"/>
        </a:p>
      </dgm:t>
    </dgm:pt>
    <dgm:pt modelId="{3EDA1DB1-958A-4632-BE4E-931FBD183BAF}">
      <dgm:prSet/>
      <dgm:spPr/>
      <dgm:t>
        <a:bodyPr/>
        <a:lstStyle/>
        <a:p>
          <a:r>
            <a:rPr lang="cs-CZ"/>
            <a:t>Priority komunálního sektoru v Norsku</a:t>
          </a:r>
          <a:endParaRPr lang="en-US"/>
        </a:p>
      </dgm:t>
    </dgm:pt>
    <dgm:pt modelId="{D31077FF-80A2-4722-8A4C-76AF00101C2B}" type="parTrans" cxnId="{7B327C63-1BC2-4F25-8ABA-452C6F9E62A3}">
      <dgm:prSet/>
      <dgm:spPr/>
      <dgm:t>
        <a:bodyPr/>
        <a:lstStyle/>
        <a:p>
          <a:endParaRPr lang="en-US"/>
        </a:p>
      </dgm:t>
    </dgm:pt>
    <dgm:pt modelId="{E890F841-D0E9-4AD8-86FC-55E8548A7464}" type="sibTrans" cxnId="{7B327C63-1BC2-4F25-8ABA-452C6F9E62A3}">
      <dgm:prSet/>
      <dgm:spPr/>
      <dgm:t>
        <a:bodyPr/>
        <a:lstStyle/>
        <a:p>
          <a:endParaRPr lang="en-US"/>
        </a:p>
      </dgm:t>
    </dgm:pt>
    <dgm:pt modelId="{9B3D041C-FCC0-4B41-9BE0-70EE387E5C9E}">
      <dgm:prSet/>
      <dgm:spPr/>
      <dgm:t>
        <a:bodyPr/>
        <a:lstStyle/>
        <a:p>
          <a:r>
            <a:rPr lang="cs-CZ"/>
            <a:t>Témata metodiky EU Climate Mission (doplnění témat)</a:t>
          </a:r>
          <a:endParaRPr lang="en-US"/>
        </a:p>
      </dgm:t>
    </dgm:pt>
    <dgm:pt modelId="{FF5BC19D-C5AF-47FB-8F93-DBA183DB2DF3}" type="parTrans" cxnId="{A5FBAF91-5D4C-4443-B9DE-E87DA1880482}">
      <dgm:prSet/>
      <dgm:spPr/>
      <dgm:t>
        <a:bodyPr/>
        <a:lstStyle/>
        <a:p>
          <a:endParaRPr lang="en-US"/>
        </a:p>
      </dgm:t>
    </dgm:pt>
    <dgm:pt modelId="{AD903842-0195-4C75-8FFA-65AFCCC199F0}" type="sibTrans" cxnId="{A5FBAF91-5D4C-4443-B9DE-E87DA1880482}">
      <dgm:prSet/>
      <dgm:spPr/>
      <dgm:t>
        <a:bodyPr/>
        <a:lstStyle/>
        <a:p>
          <a:endParaRPr lang="en-US"/>
        </a:p>
      </dgm:t>
    </dgm:pt>
    <dgm:pt modelId="{FFAD3893-2D2B-4EBB-94AF-C1101C26A355}">
      <dgm:prSet/>
      <dgm:spPr/>
      <dgm:t>
        <a:bodyPr/>
        <a:lstStyle/>
        <a:p>
          <a:r>
            <a:rPr lang="cs-CZ"/>
            <a:t>Finanční zdroje</a:t>
          </a:r>
          <a:endParaRPr lang="en-US"/>
        </a:p>
      </dgm:t>
    </dgm:pt>
    <dgm:pt modelId="{CBE5C026-3ACA-427B-A94F-B9ED6BD311D1}" type="parTrans" cxnId="{CFB64F4F-08C4-41A3-BF91-C28CE3659241}">
      <dgm:prSet/>
      <dgm:spPr/>
      <dgm:t>
        <a:bodyPr/>
        <a:lstStyle/>
        <a:p>
          <a:endParaRPr lang="en-US"/>
        </a:p>
      </dgm:t>
    </dgm:pt>
    <dgm:pt modelId="{3B98B816-C0B5-4372-ADEA-8EC4D202293F}" type="sibTrans" cxnId="{CFB64F4F-08C4-41A3-BF91-C28CE3659241}">
      <dgm:prSet/>
      <dgm:spPr/>
      <dgm:t>
        <a:bodyPr/>
        <a:lstStyle/>
        <a:p>
          <a:endParaRPr lang="en-US"/>
        </a:p>
      </dgm:t>
    </dgm:pt>
    <dgm:pt modelId="{185C21E1-4C7C-4278-8C4F-5FFCE1453455}">
      <dgm:prSet/>
      <dgm:spPr/>
      <dgm:t>
        <a:bodyPr/>
        <a:lstStyle/>
        <a:p>
          <a:r>
            <a:rPr lang="cs-CZ" b="1"/>
            <a:t>Spolupráce a výměna zkušeností</a:t>
          </a:r>
          <a:endParaRPr lang="en-US"/>
        </a:p>
      </dgm:t>
    </dgm:pt>
    <dgm:pt modelId="{F989D954-D6FF-48F2-89DE-AB40CF79D32E}" type="parTrans" cxnId="{1FBF087F-A7A7-47BE-A885-38E7B60B0E1D}">
      <dgm:prSet/>
      <dgm:spPr/>
      <dgm:t>
        <a:bodyPr/>
        <a:lstStyle/>
        <a:p>
          <a:endParaRPr lang="en-US"/>
        </a:p>
      </dgm:t>
    </dgm:pt>
    <dgm:pt modelId="{74EEA958-ABD7-4B27-A626-2F8BFB5F9337}" type="sibTrans" cxnId="{1FBF087F-A7A7-47BE-A885-38E7B60B0E1D}">
      <dgm:prSet/>
      <dgm:spPr/>
      <dgm:t>
        <a:bodyPr/>
        <a:lstStyle/>
        <a:p>
          <a:endParaRPr lang="en-US"/>
        </a:p>
      </dgm:t>
    </dgm:pt>
    <dgm:pt modelId="{BB9C8AA0-5B1C-41AC-9AF8-B2357C8DC40E}">
      <dgm:prSet/>
      <dgm:spPr/>
      <dgm:t>
        <a:bodyPr/>
        <a:lstStyle/>
        <a:p>
          <a:r>
            <a:rPr lang="cs-CZ" u="sng" dirty="0"/>
            <a:t>Příklady dobré praxe v Norsku (a Česku)</a:t>
          </a:r>
          <a:endParaRPr lang="en-US" u="sng" dirty="0"/>
        </a:p>
      </dgm:t>
    </dgm:pt>
    <dgm:pt modelId="{134E7D65-D5BA-4E33-8A36-AEA8150A87C3}" type="parTrans" cxnId="{CF1B7E22-EE2F-45BE-BD62-043B8E80EE1F}">
      <dgm:prSet/>
      <dgm:spPr/>
      <dgm:t>
        <a:bodyPr/>
        <a:lstStyle/>
        <a:p>
          <a:endParaRPr lang="en-US"/>
        </a:p>
      </dgm:t>
    </dgm:pt>
    <dgm:pt modelId="{309EB601-CBA9-4D02-90C5-98856E790A8D}" type="sibTrans" cxnId="{CF1B7E22-EE2F-45BE-BD62-043B8E80EE1F}">
      <dgm:prSet/>
      <dgm:spPr/>
      <dgm:t>
        <a:bodyPr/>
        <a:lstStyle/>
        <a:p>
          <a:endParaRPr lang="en-US"/>
        </a:p>
      </dgm:t>
    </dgm:pt>
    <dgm:pt modelId="{166E4A93-2F7A-4B1E-8790-A722A9CE7FE2}">
      <dgm:prSet/>
      <dgm:spPr/>
      <dgm:t>
        <a:bodyPr/>
        <a:lstStyle/>
        <a:p>
          <a:r>
            <a:rPr lang="cs-CZ"/>
            <a:t>Přenositelnost a klíčové faktory úspěchu</a:t>
          </a:r>
          <a:endParaRPr lang="en-US"/>
        </a:p>
      </dgm:t>
    </dgm:pt>
    <dgm:pt modelId="{5E493B26-CB38-4E19-A4F9-CC5A35E31840}" type="parTrans" cxnId="{49AD6881-0D6C-4CA7-8A7E-9CF63FF89AAA}">
      <dgm:prSet/>
      <dgm:spPr/>
      <dgm:t>
        <a:bodyPr/>
        <a:lstStyle/>
        <a:p>
          <a:endParaRPr lang="en-US"/>
        </a:p>
      </dgm:t>
    </dgm:pt>
    <dgm:pt modelId="{0DC4D295-FC64-4151-8E11-F01D0CA3B799}" type="sibTrans" cxnId="{49AD6881-0D6C-4CA7-8A7E-9CF63FF89AAA}">
      <dgm:prSet/>
      <dgm:spPr/>
      <dgm:t>
        <a:bodyPr/>
        <a:lstStyle/>
        <a:p>
          <a:endParaRPr lang="en-US"/>
        </a:p>
      </dgm:t>
    </dgm:pt>
    <dgm:pt modelId="{486C4F92-B204-4E7F-906F-44313ABB42DE}">
      <dgm:prSet/>
      <dgm:spPr/>
      <dgm:t>
        <a:bodyPr/>
        <a:lstStyle/>
        <a:p>
          <a:r>
            <a:rPr lang="cs-CZ"/>
            <a:t>Návrh pro diskuzi a spolupráci ČR - NO</a:t>
          </a:r>
          <a:endParaRPr lang="en-US"/>
        </a:p>
      </dgm:t>
    </dgm:pt>
    <dgm:pt modelId="{665AE2BC-4822-4824-BB7A-DDC88366FD15}" type="parTrans" cxnId="{4E44DDD2-B7CC-4E58-A6F4-E56E29CF245A}">
      <dgm:prSet/>
      <dgm:spPr/>
      <dgm:t>
        <a:bodyPr/>
        <a:lstStyle/>
        <a:p>
          <a:endParaRPr lang="en-US"/>
        </a:p>
      </dgm:t>
    </dgm:pt>
    <dgm:pt modelId="{B5B69EBC-A9A3-4D42-88D1-676B30E86E1A}" type="sibTrans" cxnId="{4E44DDD2-B7CC-4E58-A6F4-E56E29CF245A}">
      <dgm:prSet/>
      <dgm:spPr/>
      <dgm:t>
        <a:bodyPr/>
        <a:lstStyle/>
        <a:p>
          <a:endParaRPr lang="en-US"/>
        </a:p>
      </dgm:t>
    </dgm:pt>
    <dgm:pt modelId="{EC7DA439-623F-4046-9DC6-41F88B35A15E}" type="pres">
      <dgm:prSet presAssocID="{7F4F1F2F-0CAA-42E4-9636-7FF55FD0D979}" presName="vert0" presStyleCnt="0">
        <dgm:presLayoutVars>
          <dgm:dir/>
          <dgm:animOne val="branch"/>
          <dgm:animLvl val="lvl"/>
        </dgm:presLayoutVars>
      </dgm:prSet>
      <dgm:spPr/>
    </dgm:pt>
    <dgm:pt modelId="{07869DAA-CE49-4820-95CD-30E96034D579}" type="pres">
      <dgm:prSet presAssocID="{D4A8BF27-B14C-4A59-A61A-26250E2E404A}" presName="thickLine" presStyleLbl="alignNode1" presStyleIdx="0" presStyleCnt="9"/>
      <dgm:spPr/>
    </dgm:pt>
    <dgm:pt modelId="{746E58A7-2BB1-4B24-A4ED-122FFA710426}" type="pres">
      <dgm:prSet presAssocID="{D4A8BF27-B14C-4A59-A61A-26250E2E404A}" presName="horz1" presStyleCnt="0"/>
      <dgm:spPr/>
    </dgm:pt>
    <dgm:pt modelId="{E8D405C5-61E5-48EC-B07A-28084712031D}" type="pres">
      <dgm:prSet presAssocID="{D4A8BF27-B14C-4A59-A61A-26250E2E404A}" presName="tx1" presStyleLbl="revTx" presStyleIdx="0" presStyleCnt="9"/>
      <dgm:spPr/>
    </dgm:pt>
    <dgm:pt modelId="{6B0307BE-1584-4742-AF1C-35D3DA028E0F}" type="pres">
      <dgm:prSet presAssocID="{D4A8BF27-B14C-4A59-A61A-26250E2E404A}" presName="vert1" presStyleCnt="0"/>
      <dgm:spPr/>
    </dgm:pt>
    <dgm:pt modelId="{206DD28C-5BE7-4595-B73D-7EE0A2802353}" type="pres">
      <dgm:prSet presAssocID="{AA261645-C8A9-4B9B-A884-8426A696423E}" presName="thickLine" presStyleLbl="alignNode1" presStyleIdx="1" presStyleCnt="9"/>
      <dgm:spPr/>
    </dgm:pt>
    <dgm:pt modelId="{234A9B19-BFC5-4D3F-A585-D4D548193F0B}" type="pres">
      <dgm:prSet presAssocID="{AA261645-C8A9-4B9B-A884-8426A696423E}" presName="horz1" presStyleCnt="0"/>
      <dgm:spPr/>
    </dgm:pt>
    <dgm:pt modelId="{9C62EE5C-EA98-4810-98E0-3D8A5F6FACB6}" type="pres">
      <dgm:prSet presAssocID="{AA261645-C8A9-4B9B-A884-8426A696423E}" presName="tx1" presStyleLbl="revTx" presStyleIdx="1" presStyleCnt="9"/>
      <dgm:spPr/>
    </dgm:pt>
    <dgm:pt modelId="{FC238384-4F3A-41A4-8D5F-4AFFD2AA39CF}" type="pres">
      <dgm:prSet presAssocID="{AA261645-C8A9-4B9B-A884-8426A696423E}" presName="vert1" presStyleCnt="0"/>
      <dgm:spPr/>
    </dgm:pt>
    <dgm:pt modelId="{DB126348-C69E-4BE2-ABA8-1F8612A06CEE}" type="pres">
      <dgm:prSet presAssocID="{3EDA1DB1-958A-4632-BE4E-931FBD183BAF}" presName="thickLine" presStyleLbl="alignNode1" presStyleIdx="2" presStyleCnt="9"/>
      <dgm:spPr/>
    </dgm:pt>
    <dgm:pt modelId="{6E2870A3-16CA-44A6-A2A3-4FD5D528530B}" type="pres">
      <dgm:prSet presAssocID="{3EDA1DB1-958A-4632-BE4E-931FBD183BAF}" presName="horz1" presStyleCnt="0"/>
      <dgm:spPr/>
    </dgm:pt>
    <dgm:pt modelId="{44B0E90B-1C53-4105-9728-DF2742AD9F39}" type="pres">
      <dgm:prSet presAssocID="{3EDA1DB1-958A-4632-BE4E-931FBD183BAF}" presName="tx1" presStyleLbl="revTx" presStyleIdx="2" presStyleCnt="9"/>
      <dgm:spPr/>
    </dgm:pt>
    <dgm:pt modelId="{E7589B5B-3542-4036-A29C-A9BC955E0496}" type="pres">
      <dgm:prSet presAssocID="{3EDA1DB1-958A-4632-BE4E-931FBD183BAF}" presName="vert1" presStyleCnt="0"/>
      <dgm:spPr/>
    </dgm:pt>
    <dgm:pt modelId="{9F41B43E-E45B-45DB-A8D6-5491D6FBB158}" type="pres">
      <dgm:prSet presAssocID="{9B3D041C-FCC0-4B41-9BE0-70EE387E5C9E}" presName="thickLine" presStyleLbl="alignNode1" presStyleIdx="3" presStyleCnt="9"/>
      <dgm:spPr/>
    </dgm:pt>
    <dgm:pt modelId="{09F2BBD9-5205-46AA-B188-992A8F984ED7}" type="pres">
      <dgm:prSet presAssocID="{9B3D041C-FCC0-4B41-9BE0-70EE387E5C9E}" presName="horz1" presStyleCnt="0"/>
      <dgm:spPr/>
    </dgm:pt>
    <dgm:pt modelId="{DEFB8538-FE98-4CA5-81F6-5195BF1C3973}" type="pres">
      <dgm:prSet presAssocID="{9B3D041C-FCC0-4B41-9BE0-70EE387E5C9E}" presName="tx1" presStyleLbl="revTx" presStyleIdx="3" presStyleCnt="9"/>
      <dgm:spPr/>
    </dgm:pt>
    <dgm:pt modelId="{3FCF382E-4C55-4B77-ADA8-716CAC46B03B}" type="pres">
      <dgm:prSet presAssocID="{9B3D041C-FCC0-4B41-9BE0-70EE387E5C9E}" presName="vert1" presStyleCnt="0"/>
      <dgm:spPr/>
    </dgm:pt>
    <dgm:pt modelId="{BEA1FC1B-D4F3-4DA8-BCF4-704D2829D64E}" type="pres">
      <dgm:prSet presAssocID="{FFAD3893-2D2B-4EBB-94AF-C1101C26A355}" presName="thickLine" presStyleLbl="alignNode1" presStyleIdx="4" presStyleCnt="9"/>
      <dgm:spPr/>
    </dgm:pt>
    <dgm:pt modelId="{85A68EB3-0623-467A-9008-AB879CC40259}" type="pres">
      <dgm:prSet presAssocID="{FFAD3893-2D2B-4EBB-94AF-C1101C26A355}" presName="horz1" presStyleCnt="0"/>
      <dgm:spPr/>
    </dgm:pt>
    <dgm:pt modelId="{0AC79491-7577-48BC-9DCC-EF803ED33E20}" type="pres">
      <dgm:prSet presAssocID="{FFAD3893-2D2B-4EBB-94AF-C1101C26A355}" presName="tx1" presStyleLbl="revTx" presStyleIdx="4" presStyleCnt="9"/>
      <dgm:spPr/>
    </dgm:pt>
    <dgm:pt modelId="{37679065-6B3B-471F-9414-40B7394B3CAF}" type="pres">
      <dgm:prSet presAssocID="{FFAD3893-2D2B-4EBB-94AF-C1101C26A355}" presName="vert1" presStyleCnt="0"/>
      <dgm:spPr/>
    </dgm:pt>
    <dgm:pt modelId="{ADB1AE70-E30B-40DB-94A6-558607C89F94}" type="pres">
      <dgm:prSet presAssocID="{185C21E1-4C7C-4278-8C4F-5FFCE1453455}" presName="thickLine" presStyleLbl="alignNode1" presStyleIdx="5" presStyleCnt="9"/>
      <dgm:spPr/>
    </dgm:pt>
    <dgm:pt modelId="{AB43AF93-D023-4D15-A0FB-F3C8F0D12919}" type="pres">
      <dgm:prSet presAssocID="{185C21E1-4C7C-4278-8C4F-5FFCE1453455}" presName="horz1" presStyleCnt="0"/>
      <dgm:spPr/>
    </dgm:pt>
    <dgm:pt modelId="{0DE1F58B-66E3-4EC9-AB13-14933075ABAC}" type="pres">
      <dgm:prSet presAssocID="{185C21E1-4C7C-4278-8C4F-5FFCE1453455}" presName="tx1" presStyleLbl="revTx" presStyleIdx="5" presStyleCnt="9"/>
      <dgm:spPr/>
    </dgm:pt>
    <dgm:pt modelId="{FB0F5E94-9C7A-485F-8A2B-98BC81B53087}" type="pres">
      <dgm:prSet presAssocID="{185C21E1-4C7C-4278-8C4F-5FFCE1453455}" presName="vert1" presStyleCnt="0"/>
      <dgm:spPr/>
    </dgm:pt>
    <dgm:pt modelId="{864F8691-A4A1-45C1-AC04-931716622ED8}" type="pres">
      <dgm:prSet presAssocID="{BB9C8AA0-5B1C-41AC-9AF8-B2357C8DC40E}" presName="thickLine" presStyleLbl="alignNode1" presStyleIdx="6" presStyleCnt="9"/>
      <dgm:spPr/>
    </dgm:pt>
    <dgm:pt modelId="{7A4D12DE-836A-46BE-B5DF-0EA51C950565}" type="pres">
      <dgm:prSet presAssocID="{BB9C8AA0-5B1C-41AC-9AF8-B2357C8DC40E}" presName="horz1" presStyleCnt="0"/>
      <dgm:spPr/>
    </dgm:pt>
    <dgm:pt modelId="{22F13F60-FB34-478E-BE77-BE026507B7C0}" type="pres">
      <dgm:prSet presAssocID="{BB9C8AA0-5B1C-41AC-9AF8-B2357C8DC40E}" presName="tx1" presStyleLbl="revTx" presStyleIdx="6" presStyleCnt="9"/>
      <dgm:spPr/>
    </dgm:pt>
    <dgm:pt modelId="{D0E1AEB2-55FD-400C-B616-27F33B3BD5F9}" type="pres">
      <dgm:prSet presAssocID="{BB9C8AA0-5B1C-41AC-9AF8-B2357C8DC40E}" presName="vert1" presStyleCnt="0"/>
      <dgm:spPr/>
    </dgm:pt>
    <dgm:pt modelId="{F99EAC57-B4DD-4E74-8EF5-68D6FD271A73}" type="pres">
      <dgm:prSet presAssocID="{166E4A93-2F7A-4B1E-8790-A722A9CE7FE2}" presName="thickLine" presStyleLbl="alignNode1" presStyleIdx="7" presStyleCnt="9"/>
      <dgm:spPr/>
    </dgm:pt>
    <dgm:pt modelId="{716F1590-7C89-4A48-9D31-C9518D053542}" type="pres">
      <dgm:prSet presAssocID="{166E4A93-2F7A-4B1E-8790-A722A9CE7FE2}" presName="horz1" presStyleCnt="0"/>
      <dgm:spPr/>
    </dgm:pt>
    <dgm:pt modelId="{E01D7CC4-9867-44A4-870E-978757565E59}" type="pres">
      <dgm:prSet presAssocID="{166E4A93-2F7A-4B1E-8790-A722A9CE7FE2}" presName="tx1" presStyleLbl="revTx" presStyleIdx="7" presStyleCnt="9"/>
      <dgm:spPr/>
    </dgm:pt>
    <dgm:pt modelId="{04C560E0-32CC-4DA1-8CD6-466B0CF48357}" type="pres">
      <dgm:prSet presAssocID="{166E4A93-2F7A-4B1E-8790-A722A9CE7FE2}" presName="vert1" presStyleCnt="0"/>
      <dgm:spPr/>
    </dgm:pt>
    <dgm:pt modelId="{E2480FAE-6E39-48A7-9F29-C418085DC5AD}" type="pres">
      <dgm:prSet presAssocID="{486C4F92-B204-4E7F-906F-44313ABB42DE}" presName="thickLine" presStyleLbl="alignNode1" presStyleIdx="8" presStyleCnt="9"/>
      <dgm:spPr/>
    </dgm:pt>
    <dgm:pt modelId="{345AAD3F-769B-4F33-A8D5-69E183315310}" type="pres">
      <dgm:prSet presAssocID="{486C4F92-B204-4E7F-906F-44313ABB42DE}" presName="horz1" presStyleCnt="0"/>
      <dgm:spPr/>
    </dgm:pt>
    <dgm:pt modelId="{2B799D28-4AA2-4FD3-B08F-D954C2D50F0F}" type="pres">
      <dgm:prSet presAssocID="{486C4F92-B204-4E7F-906F-44313ABB42DE}" presName="tx1" presStyleLbl="revTx" presStyleIdx="8" presStyleCnt="9"/>
      <dgm:spPr/>
    </dgm:pt>
    <dgm:pt modelId="{99D26654-3B0E-445A-8D61-22B76DB67612}" type="pres">
      <dgm:prSet presAssocID="{486C4F92-B204-4E7F-906F-44313ABB42DE}" presName="vert1" presStyleCnt="0"/>
      <dgm:spPr/>
    </dgm:pt>
  </dgm:ptLst>
  <dgm:cxnLst>
    <dgm:cxn modelId="{1FB52E01-AFEF-4E1E-B1B9-5C2A53C74B11}" type="presOf" srcId="{486C4F92-B204-4E7F-906F-44313ABB42DE}" destId="{2B799D28-4AA2-4FD3-B08F-D954C2D50F0F}" srcOrd="0" destOrd="0" presId="urn:microsoft.com/office/officeart/2008/layout/LinedList"/>
    <dgm:cxn modelId="{D66EF81B-416F-4B27-94CD-ABF4C70ADB6B}" type="presOf" srcId="{AA261645-C8A9-4B9B-A884-8426A696423E}" destId="{9C62EE5C-EA98-4810-98E0-3D8A5F6FACB6}" srcOrd="0" destOrd="0" presId="urn:microsoft.com/office/officeart/2008/layout/LinedList"/>
    <dgm:cxn modelId="{CF1B7E22-EE2F-45BE-BD62-043B8E80EE1F}" srcId="{7F4F1F2F-0CAA-42E4-9636-7FF55FD0D979}" destId="{BB9C8AA0-5B1C-41AC-9AF8-B2357C8DC40E}" srcOrd="6" destOrd="0" parTransId="{134E7D65-D5BA-4E33-8A36-AEA8150A87C3}" sibTransId="{309EB601-CBA9-4D02-90C5-98856E790A8D}"/>
    <dgm:cxn modelId="{BE635632-4410-4CCA-8E19-3EFEF4220BDE}" type="presOf" srcId="{FFAD3893-2D2B-4EBB-94AF-C1101C26A355}" destId="{0AC79491-7577-48BC-9DCC-EF803ED33E20}" srcOrd="0" destOrd="0" presId="urn:microsoft.com/office/officeart/2008/layout/LinedList"/>
    <dgm:cxn modelId="{A1460542-75BC-4E30-82A7-3E665FD598CF}" type="presOf" srcId="{9B3D041C-FCC0-4B41-9BE0-70EE387E5C9E}" destId="{DEFB8538-FE98-4CA5-81F6-5195BF1C3973}" srcOrd="0" destOrd="0" presId="urn:microsoft.com/office/officeart/2008/layout/LinedList"/>
    <dgm:cxn modelId="{7B327C63-1BC2-4F25-8ABA-452C6F9E62A3}" srcId="{7F4F1F2F-0CAA-42E4-9636-7FF55FD0D979}" destId="{3EDA1DB1-958A-4632-BE4E-931FBD183BAF}" srcOrd="2" destOrd="0" parTransId="{D31077FF-80A2-4722-8A4C-76AF00101C2B}" sibTransId="{E890F841-D0E9-4AD8-86FC-55E8548A7464}"/>
    <dgm:cxn modelId="{594E1B47-81DD-48CE-93D8-DC631B157C47}" type="presOf" srcId="{BB9C8AA0-5B1C-41AC-9AF8-B2357C8DC40E}" destId="{22F13F60-FB34-478E-BE77-BE026507B7C0}" srcOrd="0" destOrd="0" presId="urn:microsoft.com/office/officeart/2008/layout/LinedList"/>
    <dgm:cxn modelId="{0003F948-9BDB-44F2-AF8C-23401A69B66A}" type="presOf" srcId="{7F4F1F2F-0CAA-42E4-9636-7FF55FD0D979}" destId="{EC7DA439-623F-4046-9DC6-41F88B35A15E}" srcOrd="0" destOrd="0" presId="urn:microsoft.com/office/officeart/2008/layout/LinedList"/>
    <dgm:cxn modelId="{5299CB49-A99D-4185-B685-09304FAD943F}" type="presOf" srcId="{D4A8BF27-B14C-4A59-A61A-26250E2E404A}" destId="{E8D405C5-61E5-48EC-B07A-28084712031D}" srcOrd="0" destOrd="0" presId="urn:microsoft.com/office/officeart/2008/layout/LinedList"/>
    <dgm:cxn modelId="{CFB64F4F-08C4-41A3-BF91-C28CE3659241}" srcId="{7F4F1F2F-0CAA-42E4-9636-7FF55FD0D979}" destId="{FFAD3893-2D2B-4EBB-94AF-C1101C26A355}" srcOrd="4" destOrd="0" parTransId="{CBE5C026-3ACA-427B-A94F-B9ED6BD311D1}" sibTransId="{3B98B816-C0B5-4372-ADEA-8EC4D202293F}"/>
    <dgm:cxn modelId="{1FBF087F-A7A7-47BE-A885-38E7B60B0E1D}" srcId="{7F4F1F2F-0CAA-42E4-9636-7FF55FD0D979}" destId="{185C21E1-4C7C-4278-8C4F-5FFCE1453455}" srcOrd="5" destOrd="0" parTransId="{F989D954-D6FF-48F2-89DE-AB40CF79D32E}" sibTransId="{74EEA958-ABD7-4B27-A626-2F8BFB5F9337}"/>
    <dgm:cxn modelId="{49AD6881-0D6C-4CA7-8A7E-9CF63FF89AAA}" srcId="{7F4F1F2F-0CAA-42E4-9636-7FF55FD0D979}" destId="{166E4A93-2F7A-4B1E-8790-A722A9CE7FE2}" srcOrd="7" destOrd="0" parTransId="{5E493B26-CB38-4E19-A4F9-CC5A35E31840}" sibTransId="{0DC4D295-FC64-4151-8E11-F01D0CA3B799}"/>
    <dgm:cxn modelId="{A5FBAF91-5D4C-4443-B9DE-E87DA1880482}" srcId="{7F4F1F2F-0CAA-42E4-9636-7FF55FD0D979}" destId="{9B3D041C-FCC0-4B41-9BE0-70EE387E5C9E}" srcOrd="3" destOrd="0" parTransId="{FF5BC19D-C5AF-47FB-8F93-DBA183DB2DF3}" sibTransId="{AD903842-0195-4C75-8FFA-65AFCCC199F0}"/>
    <dgm:cxn modelId="{D55BFD91-E5AC-41AE-94CF-234DAD1B0C90}" type="presOf" srcId="{185C21E1-4C7C-4278-8C4F-5FFCE1453455}" destId="{0DE1F58B-66E3-4EC9-AB13-14933075ABAC}" srcOrd="0" destOrd="0" presId="urn:microsoft.com/office/officeart/2008/layout/LinedList"/>
    <dgm:cxn modelId="{02B09598-EF1D-4C09-A914-A3E194AAAA76}" srcId="{7F4F1F2F-0CAA-42E4-9636-7FF55FD0D979}" destId="{D4A8BF27-B14C-4A59-A61A-26250E2E404A}" srcOrd="0" destOrd="0" parTransId="{7B6049A0-E4FC-4BEA-900D-9C6EF7E29BC0}" sibTransId="{5E23C683-BE88-4D6A-915E-151D2585CC65}"/>
    <dgm:cxn modelId="{F52667B7-7440-45ED-8C17-FDD47467EDC7}" type="presOf" srcId="{166E4A93-2F7A-4B1E-8790-A722A9CE7FE2}" destId="{E01D7CC4-9867-44A4-870E-978757565E59}" srcOrd="0" destOrd="0" presId="urn:microsoft.com/office/officeart/2008/layout/LinedList"/>
    <dgm:cxn modelId="{7166C8D2-76A3-4625-ABE2-6D5774E531C6}" type="presOf" srcId="{3EDA1DB1-958A-4632-BE4E-931FBD183BAF}" destId="{44B0E90B-1C53-4105-9728-DF2742AD9F39}" srcOrd="0" destOrd="0" presId="urn:microsoft.com/office/officeart/2008/layout/LinedList"/>
    <dgm:cxn modelId="{4E44DDD2-B7CC-4E58-A6F4-E56E29CF245A}" srcId="{7F4F1F2F-0CAA-42E4-9636-7FF55FD0D979}" destId="{486C4F92-B204-4E7F-906F-44313ABB42DE}" srcOrd="8" destOrd="0" parTransId="{665AE2BC-4822-4824-BB7A-DDC88366FD15}" sibTransId="{B5B69EBC-A9A3-4D42-88D1-676B30E86E1A}"/>
    <dgm:cxn modelId="{D11621E0-4795-4C30-A20E-E3356C694946}" srcId="{7F4F1F2F-0CAA-42E4-9636-7FF55FD0D979}" destId="{AA261645-C8A9-4B9B-A884-8426A696423E}" srcOrd="1" destOrd="0" parTransId="{6A987C07-94E3-4801-BE84-664F3479240C}" sibTransId="{FE666C15-D32B-44D3-A529-A90253FBD200}"/>
    <dgm:cxn modelId="{BDF42206-1C1A-462F-9201-4B0536821805}" type="presParOf" srcId="{EC7DA439-623F-4046-9DC6-41F88B35A15E}" destId="{07869DAA-CE49-4820-95CD-30E96034D579}" srcOrd="0" destOrd="0" presId="urn:microsoft.com/office/officeart/2008/layout/LinedList"/>
    <dgm:cxn modelId="{286B83CA-BD94-4168-9568-FA9ABCFAFF7D}" type="presParOf" srcId="{EC7DA439-623F-4046-9DC6-41F88B35A15E}" destId="{746E58A7-2BB1-4B24-A4ED-122FFA710426}" srcOrd="1" destOrd="0" presId="urn:microsoft.com/office/officeart/2008/layout/LinedList"/>
    <dgm:cxn modelId="{0AA59857-7974-4276-B594-427334B75A52}" type="presParOf" srcId="{746E58A7-2BB1-4B24-A4ED-122FFA710426}" destId="{E8D405C5-61E5-48EC-B07A-28084712031D}" srcOrd="0" destOrd="0" presId="urn:microsoft.com/office/officeart/2008/layout/LinedList"/>
    <dgm:cxn modelId="{3B1D4985-AF97-40D8-B31A-5141090743FB}" type="presParOf" srcId="{746E58A7-2BB1-4B24-A4ED-122FFA710426}" destId="{6B0307BE-1584-4742-AF1C-35D3DA028E0F}" srcOrd="1" destOrd="0" presId="urn:microsoft.com/office/officeart/2008/layout/LinedList"/>
    <dgm:cxn modelId="{790CB3F8-AF7E-4790-B71C-C7BBF608519C}" type="presParOf" srcId="{EC7DA439-623F-4046-9DC6-41F88B35A15E}" destId="{206DD28C-5BE7-4595-B73D-7EE0A2802353}" srcOrd="2" destOrd="0" presId="urn:microsoft.com/office/officeart/2008/layout/LinedList"/>
    <dgm:cxn modelId="{6A5E4829-9B8B-4BC5-A6C5-EA8E02C1F4DB}" type="presParOf" srcId="{EC7DA439-623F-4046-9DC6-41F88B35A15E}" destId="{234A9B19-BFC5-4D3F-A585-D4D548193F0B}" srcOrd="3" destOrd="0" presId="urn:microsoft.com/office/officeart/2008/layout/LinedList"/>
    <dgm:cxn modelId="{6F67FE08-585A-40A7-8806-C80E70C93154}" type="presParOf" srcId="{234A9B19-BFC5-4D3F-A585-D4D548193F0B}" destId="{9C62EE5C-EA98-4810-98E0-3D8A5F6FACB6}" srcOrd="0" destOrd="0" presId="urn:microsoft.com/office/officeart/2008/layout/LinedList"/>
    <dgm:cxn modelId="{9ABC3C31-4D9F-4211-A7F4-E920FD128560}" type="presParOf" srcId="{234A9B19-BFC5-4D3F-A585-D4D548193F0B}" destId="{FC238384-4F3A-41A4-8D5F-4AFFD2AA39CF}" srcOrd="1" destOrd="0" presId="urn:microsoft.com/office/officeart/2008/layout/LinedList"/>
    <dgm:cxn modelId="{A26335A0-2401-404E-B790-2A01EED37003}" type="presParOf" srcId="{EC7DA439-623F-4046-9DC6-41F88B35A15E}" destId="{DB126348-C69E-4BE2-ABA8-1F8612A06CEE}" srcOrd="4" destOrd="0" presId="urn:microsoft.com/office/officeart/2008/layout/LinedList"/>
    <dgm:cxn modelId="{7C71F581-A638-43AD-A61E-53038793314D}" type="presParOf" srcId="{EC7DA439-623F-4046-9DC6-41F88B35A15E}" destId="{6E2870A3-16CA-44A6-A2A3-4FD5D528530B}" srcOrd="5" destOrd="0" presId="urn:microsoft.com/office/officeart/2008/layout/LinedList"/>
    <dgm:cxn modelId="{2D90C68B-1210-4D9A-9CD9-98CA00710AEE}" type="presParOf" srcId="{6E2870A3-16CA-44A6-A2A3-4FD5D528530B}" destId="{44B0E90B-1C53-4105-9728-DF2742AD9F39}" srcOrd="0" destOrd="0" presId="urn:microsoft.com/office/officeart/2008/layout/LinedList"/>
    <dgm:cxn modelId="{9C761278-10DC-4E8F-AADE-F0A0BA06A895}" type="presParOf" srcId="{6E2870A3-16CA-44A6-A2A3-4FD5D528530B}" destId="{E7589B5B-3542-4036-A29C-A9BC955E0496}" srcOrd="1" destOrd="0" presId="urn:microsoft.com/office/officeart/2008/layout/LinedList"/>
    <dgm:cxn modelId="{98C30CB4-6AD1-4ABD-8B5A-B8C2DBB96BAE}" type="presParOf" srcId="{EC7DA439-623F-4046-9DC6-41F88B35A15E}" destId="{9F41B43E-E45B-45DB-A8D6-5491D6FBB158}" srcOrd="6" destOrd="0" presId="urn:microsoft.com/office/officeart/2008/layout/LinedList"/>
    <dgm:cxn modelId="{C81CD164-9870-4618-8996-BC04805DD894}" type="presParOf" srcId="{EC7DA439-623F-4046-9DC6-41F88B35A15E}" destId="{09F2BBD9-5205-46AA-B188-992A8F984ED7}" srcOrd="7" destOrd="0" presId="urn:microsoft.com/office/officeart/2008/layout/LinedList"/>
    <dgm:cxn modelId="{2B470989-0116-435F-9ADD-664C4B0BBB39}" type="presParOf" srcId="{09F2BBD9-5205-46AA-B188-992A8F984ED7}" destId="{DEFB8538-FE98-4CA5-81F6-5195BF1C3973}" srcOrd="0" destOrd="0" presId="urn:microsoft.com/office/officeart/2008/layout/LinedList"/>
    <dgm:cxn modelId="{A7240F36-D4A5-4FDB-BBA0-0755252710DA}" type="presParOf" srcId="{09F2BBD9-5205-46AA-B188-992A8F984ED7}" destId="{3FCF382E-4C55-4B77-ADA8-716CAC46B03B}" srcOrd="1" destOrd="0" presId="urn:microsoft.com/office/officeart/2008/layout/LinedList"/>
    <dgm:cxn modelId="{5235E0B1-05DF-434C-B313-3074A54F82BB}" type="presParOf" srcId="{EC7DA439-623F-4046-9DC6-41F88B35A15E}" destId="{BEA1FC1B-D4F3-4DA8-BCF4-704D2829D64E}" srcOrd="8" destOrd="0" presId="urn:microsoft.com/office/officeart/2008/layout/LinedList"/>
    <dgm:cxn modelId="{EF959097-33CD-46FE-8A31-A5819BD2BE56}" type="presParOf" srcId="{EC7DA439-623F-4046-9DC6-41F88B35A15E}" destId="{85A68EB3-0623-467A-9008-AB879CC40259}" srcOrd="9" destOrd="0" presId="urn:microsoft.com/office/officeart/2008/layout/LinedList"/>
    <dgm:cxn modelId="{5484D721-389A-4959-BED6-A3A3A2EB2B54}" type="presParOf" srcId="{85A68EB3-0623-467A-9008-AB879CC40259}" destId="{0AC79491-7577-48BC-9DCC-EF803ED33E20}" srcOrd="0" destOrd="0" presId="urn:microsoft.com/office/officeart/2008/layout/LinedList"/>
    <dgm:cxn modelId="{6618D03C-A0F6-4AA5-A8A5-133E27545CE0}" type="presParOf" srcId="{85A68EB3-0623-467A-9008-AB879CC40259}" destId="{37679065-6B3B-471F-9414-40B7394B3CAF}" srcOrd="1" destOrd="0" presId="urn:microsoft.com/office/officeart/2008/layout/LinedList"/>
    <dgm:cxn modelId="{DD0D8F17-F28F-4742-BF61-8ED7B124C393}" type="presParOf" srcId="{EC7DA439-623F-4046-9DC6-41F88B35A15E}" destId="{ADB1AE70-E30B-40DB-94A6-558607C89F94}" srcOrd="10" destOrd="0" presId="urn:microsoft.com/office/officeart/2008/layout/LinedList"/>
    <dgm:cxn modelId="{43BB7C49-1A9B-4C90-B78E-8F54618D3BD7}" type="presParOf" srcId="{EC7DA439-623F-4046-9DC6-41F88B35A15E}" destId="{AB43AF93-D023-4D15-A0FB-F3C8F0D12919}" srcOrd="11" destOrd="0" presId="urn:microsoft.com/office/officeart/2008/layout/LinedList"/>
    <dgm:cxn modelId="{B303B703-1E15-4445-9088-8D22554B7C0E}" type="presParOf" srcId="{AB43AF93-D023-4D15-A0FB-F3C8F0D12919}" destId="{0DE1F58B-66E3-4EC9-AB13-14933075ABAC}" srcOrd="0" destOrd="0" presId="urn:microsoft.com/office/officeart/2008/layout/LinedList"/>
    <dgm:cxn modelId="{63994A91-C219-43E2-BE10-1EC745802764}" type="presParOf" srcId="{AB43AF93-D023-4D15-A0FB-F3C8F0D12919}" destId="{FB0F5E94-9C7A-485F-8A2B-98BC81B53087}" srcOrd="1" destOrd="0" presId="urn:microsoft.com/office/officeart/2008/layout/LinedList"/>
    <dgm:cxn modelId="{0D5BA2B2-AF46-402C-8732-6BA5532C5A47}" type="presParOf" srcId="{EC7DA439-623F-4046-9DC6-41F88B35A15E}" destId="{864F8691-A4A1-45C1-AC04-931716622ED8}" srcOrd="12" destOrd="0" presId="urn:microsoft.com/office/officeart/2008/layout/LinedList"/>
    <dgm:cxn modelId="{755A5C9F-1FA2-401B-8AC3-A458ED8A2639}" type="presParOf" srcId="{EC7DA439-623F-4046-9DC6-41F88B35A15E}" destId="{7A4D12DE-836A-46BE-B5DF-0EA51C950565}" srcOrd="13" destOrd="0" presId="urn:microsoft.com/office/officeart/2008/layout/LinedList"/>
    <dgm:cxn modelId="{43B2F5BA-3591-44B6-993D-82735C9ABCC1}" type="presParOf" srcId="{7A4D12DE-836A-46BE-B5DF-0EA51C950565}" destId="{22F13F60-FB34-478E-BE77-BE026507B7C0}" srcOrd="0" destOrd="0" presId="urn:microsoft.com/office/officeart/2008/layout/LinedList"/>
    <dgm:cxn modelId="{C77D12EF-3FF6-47CA-83E7-15CE0B5A1DB2}" type="presParOf" srcId="{7A4D12DE-836A-46BE-B5DF-0EA51C950565}" destId="{D0E1AEB2-55FD-400C-B616-27F33B3BD5F9}" srcOrd="1" destOrd="0" presId="urn:microsoft.com/office/officeart/2008/layout/LinedList"/>
    <dgm:cxn modelId="{7C28C6EF-5351-4E5B-80BD-F06AD3206D4D}" type="presParOf" srcId="{EC7DA439-623F-4046-9DC6-41F88B35A15E}" destId="{F99EAC57-B4DD-4E74-8EF5-68D6FD271A73}" srcOrd="14" destOrd="0" presId="urn:microsoft.com/office/officeart/2008/layout/LinedList"/>
    <dgm:cxn modelId="{5C81B599-B023-4BE9-8E3E-E26FD353CA6F}" type="presParOf" srcId="{EC7DA439-623F-4046-9DC6-41F88B35A15E}" destId="{716F1590-7C89-4A48-9D31-C9518D053542}" srcOrd="15" destOrd="0" presId="urn:microsoft.com/office/officeart/2008/layout/LinedList"/>
    <dgm:cxn modelId="{7E673033-5CD7-406E-98F4-E9D841DD26D3}" type="presParOf" srcId="{716F1590-7C89-4A48-9D31-C9518D053542}" destId="{E01D7CC4-9867-44A4-870E-978757565E59}" srcOrd="0" destOrd="0" presId="urn:microsoft.com/office/officeart/2008/layout/LinedList"/>
    <dgm:cxn modelId="{040BCCA1-DF0E-4399-8667-B615D6D90CD7}" type="presParOf" srcId="{716F1590-7C89-4A48-9D31-C9518D053542}" destId="{04C560E0-32CC-4DA1-8CD6-466B0CF48357}" srcOrd="1" destOrd="0" presId="urn:microsoft.com/office/officeart/2008/layout/LinedList"/>
    <dgm:cxn modelId="{41506832-A043-4B97-AA3C-8A4F49EA71C0}" type="presParOf" srcId="{EC7DA439-623F-4046-9DC6-41F88B35A15E}" destId="{E2480FAE-6E39-48A7-9F29-C418085DC5AD}" srcOrd="16" destOrd="0" presId="urn:microsoft.com/office/officeart/2008/layout/LinedList"/>
    <dgm:cxn modelId="{C4CF608A-C3CF-4B15-ADE1-6AA563226FAA}" type="presParOf" srcId="{EC7DA439-623F-4046-9DC6-41F88B35A15E}" destId="{345AAD3F-769B-4F33-A8D5-69E183315310}" srcOrd="17" destOrd="0" presId="urn:microsoft.com/office/officeart/2008/layout/LinedList"/>
    <dgm:cxn modelId="{65EA207F-D132-4DB3-B2B2-E673387DA6E7}" type="presParOf" srcId="{345AAD3F-769B-4F33-A8D5-69E183315310}" destId="{2B799D28-4AA2-4FD3-B08F-D954C2D50F0F}" srcOrd="0" destOrd="0" presId="urn:microsoft.com/office/officeart/2008/layout/LinedList"/>
    <dgm:cxn modelId="{70BEA2A3-28F2-416B-8756-125B68A3B921}" type="presParOf" srcId="{345AAD3F-769B-4F33-A8D5-69E183315310}" destId="{99D26654-3B0E-445A-8D61-22B76DB676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23DAAB-A014-4CD9-B7B4-92CA08ED23F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846DF79-6621-4A46-88F3-318262EFADF2}">
      <dgm:prSet/>
      <dgm:spPr/>
      <dgm:t>
        <a:bodyPr/>
        <a:lstStyle/>
        <a:p>
          <a:r>
            <a:rPr lang="cs-CZ" dirty="0"/>
            <a:t>Nedostatek kompetencí a pracovních sil</a:t>
          </a:r>
          <a:endParaRPr lang="en-US" dirty="0"/>
        </a:p>
      </dgm:t>
    </dgm:pt>
    <dgm:pt modelId="{BF2CB3DD-BDA4-43BD-AD54-472D7C12D213}" type="parTrans" cxnId="{3993A4FF-FBA2-4F04-8AB9-C1EA704816BE}">
      <dgm:prSet/>
      <dgm:spPr/>
      <dgm:t>
        <a:bodyPr/>
        <a:lstStyle/>
        <a:p>
          <a:endParaRPr lang="en-US"/>
        </a:p>
      </dgm:t>
    </dgm:pt>
    <dgm:pt modelId="{3C623A0C-BB16-4509-8325-224C3C08930C}" type="sibTrans" cxnId="{3993A4FF-FBA2-4F04-8AB9-C1EA704816BE}">
      <dgm:prSet/>
      <dgm:spPr/>
      <dgm:t>
        <a:bodyPr/>
        <a:lstStyle/>
        <a:p>
          <a:endParaRPr lang="en-US"/>
        </a:p>
      </dgm:t>
    </dgm:pt>
    <dgm:pt modelId="{B608C111-FCF4-4F97-A616-EF3CBF741FD8}">
      <dgm:prSet/>
      <dgm:spPr/>
      <dgm:t>
        <a:bodyPr/>
        <a:lstStyle/>
        <a:p>
          <a:r>
            <a:rPr lang="cs-CZ"/>
            <a:t>Přísnější finance vyžadují přísnější priority</a:t>
          </a:r>
          <a:endParaRPr lang="en-US"/>
        </a:p>
      </dgm:t>
    </dgm:pt>
    <dgm:pt modelId="{45371FD2-7034-4B92-80E2-1B9EC7D9CA64}" type="parTrans" cxnId="{5FBDB6ED-A0C3-4734-BA81-A530CF9E9348}">
      <dgm:prSet/>
      <dgm:spPr/>
      <dgm:t>
        <a:bodyPr/>
        <a:lstStyle/>
        <a:p>
          <a:endParaRPr lang="en-US"/>
        </a:p>
      </dgm:t>
    </dgm:pt>
    <dgm:pt modelId="{BCCA0935-5339-49DC-BC9A-C3B56575AE11}" type="sibTrans" cxnId="{5FBDB6ED-A0C3-4734-BA81-A530CF9E9348}">
      <dgm:prSet/>
      <dgm:spPr/>
      <dgm:t>
        <a:bodyPr/>
        <a:lstStyle/>
        <a:p>
          <a:endParaRPr lang="en-US"/>
        </a:p>
      </dgm:t>
    </dgm:pt>
    <dgm:pt modelId="{5F3778DA-3259-4306-93AC-80369B5E8C74}">
      <dgm:prSet/>
      <dgm:spPr/>
      <dgm:t>
        <a:bodyPr/>
        <a:lstStyle/>
        <a:p>
          <a:r>
            <a:rPr lang="cs-CZ"/>
            <a:t>Zvýšené potřeby zdraví a péče</a:t>
          </a:r>
          <a:endParaRPr lang="en-US"/>
        </a:p>
      </dgm:t>
    </dgm:pt>
    <dgm:pt modelId="{AD6C011D-985E-4D2C-87F6-ABBAFFCD8CA3}" type="parTrans" cxnId="{970B1F8A-1238-4C1E-A2BF-2C89435FA336}">
      <dgm:prSet/>
      <dgm:spPr/>
      <dgm:t>
        <a:bodyPr/>
        <a:lstStyle/>
        <a:p>
          <a:endParaRPr lang="en-US"/>
        </a:p>
      </dgm:t>
    </dgm:pt>
    <dgm:pt modelId="{99784437-D874-47D2-A95A-E29A1BEDAA33}" type="sibTrans" cxnId="{970B1F8A-1238-4C1E-A2BF-2C89435FA336}">
      <dgm:prSet/>
      <dgm:spPr/>
      <dgm:t>
        <a:bodyPr/>
        <a:lstStyle/>
        <a:p>
          <a:endParaRPr lang="en-US"/>
        </a:p>
      </dgm:t>
    </dgm:pt>
    <dgm:pt modelId="{9C64E7D3-F005-49FE-AF1B-D1ED44A995C8}">
      <dgm:prSet/>
      <dgm:spPr/>
      <dgm:t>
        <a:bodyPr/>
        <a:lstStyle/>
        <a:p>
          <a:r>
            <a:rPr lang="cs-CZ"/>
            <a:t>Příliš mnoho lidí je mimo pracovní a společenský život</a:t>
          </a:r>
          <a:endParaRPr lang="en-US"/>
        </a:p>
      </dgm:t>
    </dgm:pt>
    <dgm:pt modelId="{6223DA47-E37F-44D7-879D-591A4CA9DFD1}" type="parTrans" cxnId="{1DCC5947-6B1F-4ED0-B47B-E6548C04D978}">
      <dgm:prSet/>
      <dgm:spPr/>
      <dgm:t>
        <a:bodyPr/>
        <a:lstStyle/>
        <a:p>
          <a:endParaRPr lang="en-US"/>
        </a:p>
      </dgm:t>
    </dgm:pt>
    <dgm:pt modelId="{7F1AE7CB-08FC-4BAC-995B-EFC36DC85B78}" type="sibTrans" cxnId="{1DCC5947-6B1F-4ED0-B47B-E6548C04D978}">
      <dgm:prSet/>
      <dgm:spPr/>
      <dgm:t>
        <a:bodyPr/>
        <a:lstStyle/>
        <a:p>
          <a:endParaRPr lang="en-US"/>
        </a:p>
      </dgm:t>
    </dgm:pt>
    <dgm:pt modelId="{359BE9F4-86D7-4501-84AF-75BD0B0ACBE8}">
      <dgm:prSet/>
      <dgm:spPr/>
      <dgm:t>
        <a:bodyPr/>
        <a:lstStyle/>
        <a:p>
          <a:r>
            <a:rPr lang="cs-CZ" b="1"/>
            <a:t>Krátký čas na snížení klimatických emisí a  zajištění přírodní rozmanitosti</a:t>
          </a:r>
          <a:endParaRPr lang="en-US"/>
        </a:p>
      </dgm:t>
    </dgm:pt>
    <dgm:pt modelId="{F46CCE23-E443-4D0D-87B2-D1A6C8A422A3}" type="parTrans" cxnId="{822DA838-E95D-438F-82F1-82821101999D}">
      <dgm:prSet/>
      <dgm:spPr/>
      <dgm:t>
        <a:bodyPr/>
        <a:lstStyle/>
        <a:p>
          <a:endParaRPr lang="en-US"/>
        </a:p>
      </dgm:t>
    </dgm:pt>
    <dgm:pt modelId="{7DA83367-0B74-4788-B0EE-7A3256CCA970}" type="sibTrans" cxnId="{822DA838-E95D-438F-82F1-82821101999D}">
      <dgm:prSet/>
      <dgm:spPr/>
      <dgm:t>
        <a:bodyPr/>
        <a:lstStyle/>
        <a:p>
          <a:endParaRPr lang="en-US"/>
        </a:p>
      </dgm:t>
    </dgm:pt>
    <dgm:pt modelId="{0519A7A1-B440-43D6-9B0C-2F6D2CBB7640}">
      <dgm:prSet/>
      <dgm:spPr/>
      <dgm:t>
        <a:bodyPr/>
        <a:lstStyle/>
        <a:p>
          <a:r>
            <a:rPr lang="cs-CZ" b="1"/>
            <a:t>Zvyšující se riziko krizí a nežádoucích událostí</a:t>
          </a:r>
          <a:endParaRPr lang="en-US"/>
        </a:p>
      </dgm:t>
    </dgm:pt>
    <dgm:pt modelId="{2EFDC267-1211-41C9-8217-DACDA5FE64A8}" type="parTrans" cxnId="{85BFF83A-D2D6-4B5A-804D-3362CE342F8E}">
      <dgm:prSet/>
      <dgm:spPr/>
      <dgm:t>
        <a:bodyPr/>
        <a:lstStyle/>
        <a:p>
          <a:endParaRPr lang="en-US"/>
        </a:p>
      </dgm:t>
    </dgm:pt>
    <dgm:pt modelId="{C8EFD335-4AD4-4E02-B3D1-4BBB2FB73CC5}" type="sibTrans" cxnId="{85BFF83A-D2D6-4B5A-804D-3362CE342F8E}">
      <dgm:prSet/>
      <dgm:spPr/>
      <dgm:t>
        <a:bodyPr/>
        <a:lstStyle/>
        <a:p>
          <a:endParaRPr lang="en-US"/>
        </a:p>
      </dgm:t>
    </dgm:pt>
    <dgm:pt modelId="{26DED367-0556-403A-9EF7-E8E5032E7100}">
      <dgm:prSet/>
      <dgm:spPr/>
      <dgm:t>
        <a:bodyPr/>
        <a:lstStyle/>
        <a:p>
          <a:r>
            <a:rPr lang="cs-CZ" b="1"/>
            <a:t>Digitalizační práce jsou příliš špatně koordinované</a:t>
          </a:r>
          <a:endParaRPr lang="en-US"/>
        </a:p>
      </dgm:t>
    </dgm:pt>
    <dgm:pt modelId="{B5345CFC-AB9A-4D18-9F73-DEB04865ADCB}" type="parTrans" cxnId="{82195BAD-1E09-45AC-8501-08804684A211}">
      <dgm:prSet/>
      <dgm:spPr/>
      <dgm:t>
        <a:bodyPr/>
        <a:lstStyle/>
        <a:p>
          <a:endParaRPr lang="en-US"/>
        </a:p>
      </dgm:t>
    </dgm:pt>
    <dgm:pt modelId="{4F03FC0F-430E-4893-882B-4CB7E5ABE785}" type="sibTrans" cxnId="{82195BAD-1E09-45AC-8501-08804684A211}">
      <dgm:prSet/>
      <dgm:spPr/>
      <dgm:t>
        <a:bodyPr/>
        <a:lstStyle/>
        <a:p>
          <a:endParaRPr lang="en-US"/>
        </a:p>
      </dgm:t>
    </dgm:pt>
    <dgm:pt modelId="{14ADC116-894B-466A-AD86-936C4BA1784A}">
      <dgm:prSet/>
      <dgm:spPr/>
      <dgm:t>
        <a:bodyPr/>
        <a:lstStyle/>
        <a:p>
          <a:r>
            <a:rPr lang="cs-CZ"/>
            <a:t>Demokracie je pod tlakem.</a:t>
          </a:r>
          <a:endParaRPr lang="en-US"/>
        </a:p>
      </dgm:t>
    </dgm:pt>
    <dgm:pt modelId="{1AA6758F-DCC3-4D6E-8229-D84E651B3D4A}" type="parTrans" cxnId="{9C0AD30D-79E2-4C7A-B70A-39A252E11C9D}">
      <dgm:prSet/>
      <dgm:spPr/>
      <dgm:t>
        <a:bodyPr/>
        <a:lstStyle/>
        <a:p>
          <a:endParaRPr lang="en-US"/>
        </a:p>
      </dgm:t>
    </dgm:pt>
    <dgm:pt modelId="{ED820E90-DBA6-42EE-91C9-0C4BAA4AD38B}" type="sibTrans" cxnId="{9C0AD30D-79E2-4C7A-B70A-39A252E11C9D}">
      <dgm:prSet/>
      <dgm:spPr/>
      <dgm:t>
        <a:bodyPr/>
        <a:lstStyle/>
        <a:p>
          <a:endParaRPr lang="en-US"/>
        </a:p>
      </dgm:t>
    </dgm:pt>
    <dgm:pt modelId="{780259E9-593F-4B0E-9F82-5AA57A0BF9A4}" type="pres">
      <dgm:prSet presAssocID="{1E23DAAB-A014-4CD9-B7B4-92CA08ED23FC}" presName="diagram" presStyleCnt="0">
        <dgm:presLayoutVars>
          <dgm:dir/>
          <dgm:resizeHandles val="exact"/>
        </dgm:presLayoutVars>
      </dgm:prSet>
      <dgm:spPr/>
    </dgm:pt>
    <dgm:pt modelId="{C6CB5A1F-B606-471B-9D4E-FE2748284EA6}" type="pres">
      <dgm:prSet presAssocID="{B846DF79-6621-4A46-88F3-318262EFADF2}" presName="node" presStyleLbl="node1" presStyleIdx="0" presStyleCnt="8">
        <dgm:presLayoutVars>
          <dgm:bulletEnabled val="1"/>
        </dgm:presLayoutVars>
      </dgm:prSet>
      <dgm:spPr/>
    </dgm:pt>
    <dgm:pt modelId="{0E1D7B6B-955E-4BC5-A46C-4B2A0FA79535}" type="pres">
      <dgm:prSet presAssocID="{3C623A0C-BB16-4509-8325-224C3C08930C}" presName="sibTrans" presStyleCnt="0"/>
      <dgm:spPr/>
    </dgm:pt>
    <dgm:pt modelId="{16E665D2-84FB-4937-AA4B-732708240E2B}" type="pres">
      <dgm:prSet presAssocID="{B608C111-FCF4-4F97-A616-EF3CBF741FD8}" presName="node" presStyleLbl="node1" presStyleIdx="1" presStyleCnt="8">
        <dgm:presLayoutVars>
          <dgm:bulletEnabled val="1"/>
        </dgm:presLayoutVars>
      </dgm:prSet>
      <dgm:spPr/>
    </dgm:pt>
    <dgm:pt modelId="{3734B5C6-5577-4F0C-BC0D-95885E365230}" type="pres">
      <dgm:prSet presAssocID="{BCCA0935-5339-49DC-BC9A-C3B56575AE11}" presName="sibTrans" presStyleCnt="0"/>
      <dgm:spPr/>
    </dgm:pt>
    <dgm:pt modelId="{7D92957A-5F9B-4606-A9C6-838F31AE0CCB}" type="pres">
      <dgm:prSet presAssocID="{5F3778DA-3259-4306-93AC-80369B5E8C74}" presName="node" presStyleLbl="node1" presStyleIdx="2" presStyleCnt="8">
        <dgm:presLayoutVars>
          <dgm:bulletEnabled val="1"/>
        </dgm:presLayoutVars>
      </dgm:prSet>
      <dgm:spPr/>
    </dgm:pt>
    <dgm:pt modelId="{D0E949DD-1850-49E3-8D52-D624651E9603}" type="pres">
      <dgm:prSet presAssocID="{99784437-D874-47D2-A95A-E29A1BEDAA33}" presName="sibTrans" presStyleCnt="0"/>
      <dgm:spPr/>
    </dgm:pt>
    <dgm:pt modelId="{FEF8798A-A4EB-4DE9-8CF3-280717C225A1}" type="pres">
      <dgm:prSet presAssocID="{9C64E7D3-F005-49FE-AF1B-D1ED44A995C8}" presName="node" presStyleLbl="node1" presStyleIdx="3" presStyleCnt="8">
        <dgm:presLayoutVars>
          <dgm:bulletEnabled val="1"/>
        </dgm:presLayoutVars>
      </dgm:prSet>
      <dgm:spPr/>
    </dgm:pt>
    <dgm:pt modelId="{3053AE0B-8FEF-477B-B249-7331552162B7}" type="pres">
      <dgm:prSet presAssocID="{7F1AE7CB-08FC-4BAC-995B-EFC36DC85B78}" presName="sibTrans" presStyleCnt="0"/>
      <dgm:spPr/>
    </dgm:pt>
    <dgm:pt modelId="{3B90BAF6-53A4-4487-8147-A77417D0DAC7}" type="pres">
      <dgm:prSet presAssocID="{359BE9F4-86D7-4501-84AF-75BD0B0ACBE8}" presName="node" presStyleLbl="node1" presStyleIdx="4" presStyleCnt="8">
        <dgm:presLayoutVars>
          <dgm:bulletEnabled val="1"/>
        </dgm:presLayoutVars>
      </dgm:prSet>
      <dgm:spPr/>
    </dgm:pt>
    <dgm:pt modelId="{83DD0922-DBEA-4E08-89F9-4DEA874D834E}" type="pres">
      <dgm:prSet presAssocID="{7DA83367-0B74-4788-B0EE-7A3256CCA970}" presName="sibTrans" presStyleCnt="0"/>
      <dgm:spPr/>
    </dgm:pt>
    <dgm:pt modelId="{54EAA3CC-8683-4875-94F3-865BC204B59C}" type="pres">
      <dgm:prSet presAssocID="{0519A7A1-B440-43D6-9B0C-2F6D2CBB7640}" presName="node" presStyleLbl="node1" presStyleIdx="5" presStyleCnt="8">
        <dgm:presLayoutVars>
          <dgm:bulletEnabled val="1"/>
        </dgm:presLayoutVars>
      </dgm:prSet>
      <dgm:spPr/>
    </dgm:pt>
    <dgm:pt modelId="{DDBECD42-8962-493F-9AFB-DAC75DC15A25}" type="pres">
      <dgm:prSet presAssocID="{C8EFD335-4AD4-4E02-B3D1-4BBB2FB73CC5}" presName="sibTrans" presStyleCnt="0"/>
      <dgm:spPr/>
    </dgm:pt>
    <dgm:pt modelId="{B0A997C5-89DD-4F71-AE05-FFD54C6A0ACF}" type="pres">
      <dgm:prSet presAssocID="{26DED367-0556-403A-9EF7-E8E5032E7100}" presName="node" presStyleLbl="node1" presStyleIdx="6" presStyleCnt="8">
        <dgm:presLayoutVars>
          <dgm:bulletEnabled val="1"/>
        </dgm:presLayoutVars>
      </dgm:prSet>
      <dgm:spPr/>
    </dgm:pt>
    <dgm:pt modelId="{E94536B9-5303-4091-9FC0-B4FD0D2A9C2D}" type="pres">
      <dgm:prSet presAssocID="{4F03FC0F-430E-4893-882B-4CB7E5ABE785}" presName="sibTrans" presStyleCnt="0"/>
      <dgm:spPr/>
    </dgm:pt>
    <dgm:pt modelId="{B50C4B8C-A951-43D0-946B-9A4CF69B26CF}" type="pres">
      <dgm:prSet presAssocID="{14ADC116-894B-466A-AD86-936C4BA1784A}" presName="node" presStyleLbl="node1" presStyleIdx="7" presStyleCnt="8">
        <dgm:presLayoutVars>
          <dgm:bulletEnabled val="1"/>
        </dgm:presLayoutVars>
      </dgm:prSet>
      <dgm:spPr/>
    </dgm:pt>
  </dgm:ptLst>
  <dgm:cxnLst>
    <dgm:cxn modelId="{51B2AD04-83F1-4AD9-B5FD-693BA870DD6F}" type="presOf" srcId="{0519A7A1-B440-43D6-9B0C-2F6D2CBB7640}" destId="{54EAA3CC-8683-4875-94F3-865BC204B59C}" srcOrd="0" destOrd="0" presId="urn:microsoft.com/office/officeart/2005/8/layout/default"/>
    <dgm:cxn modelId="{9C0AD30D-79E2-4C7A-B70A-39A252E11C9D}" srcId="{1E23DAAB-A014-4CD9-B7B4-92CA08ED23FC}" destId="{14ADC116-894B-466A-AD86-936C4BA1784A}" srcOrd="7" destOrd="0" parTransId="{1AA6758F-DCC3-4D6E-8229-D84E651B3D4A}" sibTransId="{ED820E90-DBA6-42EE-91C9-0C4BAA4AD38B}"/>
    <dgm:cxn modelId="{D96CE70F-66CC-4FC7-9017-2C2150A07C14}" type="presOf" srcId="{26DED367-0556-403A-9EF7-E8E5032E7100}" destId="{B0A997C5-89DD-4F71-AE05-FFD54C6A0ACF}" srcOrd="0" destOrd="0" presId="urn:microsoft.com/office/officeart/2005/8/layout/default"/>
    <dgm:cxn modelId="{250D362E-34D5-4D91-81B4-02B03A953FBA}" type="presOf" srcId="{B608C111-FCF4-4F97-A616-EF3CBF741FD8}" destId="{16E665D2-84FB-4937-AA4B-732708240E2B}" srcOrd="0" destOrd="0" presId="urn:microsoft.com/office/officeart/2005/8/layout/default"/>
    <dgm:cxn modelId="{822DA838-E95D-438F-82F1-82821101999D}" srcId="{1E23DAAB-A014-4CD9-B7B4-92CA08ED23FC}" destId="{359BE9F4-86D7-4501-84AF-75BD0B0ACBE8}" srcOrd="4" destOrd="0" parTransId="{F46CCE23-E443-4D0D-87B2-D1A6C8A422A3}" sibTransId="{7DA83367-0B74-4788-B0EE-7A3256CCA970}"/>
    <dgm:cxn modelId="{85BFF83A-D2D6-4B5A-804D-3362CE342F8E}" srcId="{1E23DAAB-A014-4CD9-B7B4-92CA08ED23FC}" destId="{0519A7A1-B440-43D6-9B0C-2F6D2CBB7640}" srcOrd="5" destOrd="0" parTransId="{2EFDC267-1211-41C9-8217-DACDA5FE64A8}" sibTransId="{C8EFD335-4AD4-4E02-B3D1-4BBB2FB73CC5}"/>
    <dgm:cxn modelId="{1DCC5947-6B1F-4ED0-B47B-E6548C04D978}" srcId="{1E23DAAB-A014-4CD9-B7B4-92CA08ED23FC}" destId="{9C64E7D3-F005-49FE-AF1B-D1ED44A995C8}" srcOrd="3" destOrd="0" parTransId="{6223DA47-E37F-44D7-879D-591A4CA9DFD1}" sibTransId="{7F1AE7CB-08FC-4BAC-995B-EFC36DC85B78}"/>
    <dgm:cxn modelId="{0333B37D-9FE5-475F-8A5E-74EA4003878A}" type="presOf" srcId="{1E23DAAB-A014-4CD9-B7B4-92CA08ED23FC}" destId="{780259E9-593F-4B0E-9F82-5AA57A0BF9A4}" srcOrd="0" destOrd="0" presId="urn:microsoft.com/office/officeart/2005/8/layout/default"/>
    <dgm:cxn modelId="{283B6386-77BC-402B-8E58-92C52978FB1D}" type="presOf" srcId="{359BE9F4-86D7-4501-84AF-75BD0B0ACBE8}" destId="{3B90BAF6-53A4-4487-8147-A77417D0DAC7}" srcOrd="0" destOrd="0" presId="urn:microsoft.com/office/officeart/2005/8/layout/default"/>
    <dgm:cxn modelId="{970B1F8A-1238-4C1E-A2BF-2C89435FA336}" srcId="{1E23DAAB-A014-4CD9-B7B4-92CA08ED23FC}" destId="{5F3778DA-3259-4306-93AC-80369B5E8C74}" srcOrd="2" destOrd="0" parTransId="{AD6C011D-985E-4D2C-87F6-ABBAFFCD8CA3}" sibTransId="{99784437-D874-47D2-A95A-E29A1BEDAA33}"/>
    <dgm:cxn modelId="{62586F9F-65C6-4F3F-96E7-88BC58850109}" type="presOf" srcId="{5F3778DA-3259-4306-93AC-80369B5E8C74}" destId="{7D92957A-5F9B-4606-A9C6-838F31AE0CCB}" srcOrd="0" destOrd="0" presId="urn:microsoft.com/office/officeart/2005/8/layout/default"/>
    <dgm:cxn modelId="{4C1C9AA1-EE45-44FE-A993-0649F9F6574C}" type="presOf" srcId="{B846DF79-6621-4A46-88F3-318262EFADF2}" destId="{C6CB5A1F-B606-471B-9D4E-FE2748284EA6}" srcOrd="0" destOrd="0" presId="urn:microsoft.com/office/officeart/2005/8/layout/default"/>
    <dgm:cxn modelId="{3913DFA7-9282-4796-BDD0-261C82994FF5}" type="presOf" srcId="{9C64E7D3-F005-49FE-AF1B-D1ED44A995C8}" destId="{FEF8798A-A4EB-4DE9-8CF3-280717C225A1}" srcOrd="0" destOrd="0" presId="urn:microsoft.com/office/officeart/2005/8/layout/default"/>
    <dgm:cxn modelId="{82195BAD-1E09-45AC-8501-08804684A211}" srcId="{1E23DAAB-A014-4CD9-B7B4-92CA08ED23FC}" destId="{26DED367-0556-403A-9EF7-E8E5032E7100}" srcOrd="6" destOrd="0" parTransId="{B5345CFC-AB9A-4D18-9F73-DEB04865ADCB}" sibTransId="{4F03FC0F-430E-4893-882B-4CB7E5ABE785}"/>
    <dgm:cxn modelId="{AD945BCF-C2D8-4EF7-AD76-5EC532E2FE3F}" type="presOf" srcId="{14ADC116-894B-466A-AD86-936C4BA1784A}" destId="{B50C4B8C-A951-43D0-946B-9A4CF69B26CF}" srcOrd="0" destOrd="0" presId="urn:microsoft.com/office/officeart/2005/8/layout/default"/>
    <dgm:cxn modelId="{5FBDB6ED-A0C3-4734-BA81-A530CF9E9348}" srcId="{1E23DAAB-A014-4CD9-B7B4-92CA08ED23FC}" destId="{B608C111-FCF4-4F97-A616-EF3CBF741FD8}" srcOrd="1" destOrd="0" parTransId="{45371FD2-7034-4B92-80E2-1B9EC7D9CA64}" sibTransId="{BCCA0935-5339-49DC-BC9A-C3B56575AE11}"/>
    <dgm:cxn modelId="{3993A4FF-FBA2-4F04-8AB9-C1EA704816BE}" srcId="{1E23DAAB-A014-4CD9-B7B4-92CA08ED23FC}" destId="{B846DF79-6621-4A46-88F3-318262EFADF2}" srcOrd="0" destOrd="0" parTransId="{BF2CB3DD-BDA4-43BD-AD54-472D7C12D213}" sibTransId="{3C623A0C-BB16-4509-8325-224C3C08930C}"/>
    <dgm:cxn modelId="{7D5AF244-F0E1-4AE4-8B12-2A0D132124A7}" type="presParOf" srcId="{780259E9-593F-4B0E-9F82-5AA57A0BF9A4}" destId="{C6CB5A1F-B606-471B-9D4E-FE2748284EA6}" srcOrd="0" destOrd="0" presId="urn:microsoft.com/office/officeart/2005/8/layout/default"/>
    <dgm:cxn modelId="{656951F5-5EF4-42C0-98F3-194C49A1B940}" type="presParOf" srcId="{780259E9-593F-4B0E-9F82-5AA57A0BF9A4}" destId="{0E1D7B6B-955E-4BC5-A46C-4B2A0FA79535}" srcOrd="1" destOrd="0" presId="urn:microsoft.com/office/officeart/2005/8/layout/default"/>
    <dgm:cxn modelId="{DB5BEB18-3862-42E5-8B8D-A3BEDAB89BF6}" type="presParOf" srcId="{780259E9-593F-4B0E-9F82-5AA57A0BF9A4}" destId="{16E665D2-84FB-4937-AA4B-732708240E2B}" srcOrd="2" destOrd="0" presId="urn:microsoft.com/office/officeart/2005/8/layout/default"/>
    <dgm:cxn modelId="{F5860E9D-C06E-46D8-A53A-593A87FEE651}" type="presParOf" srcId="{780259E9-593F-4B0E-9F82-5AA57A0BF9A4}" destId="{3734B5C6-5577-4F0C-BC0D-95885E365230}" srcOrd="3" destOrd="0" presId="urn:microsoft.com/office/officeart/2005/8/layout/default"/>
    <dgm:cxn modelId="{E973BA87-D924-41A1-96CA-1B6AD053FCAE}" type="presParOf" srcId="{780259E9-593F-4B0E-9F82-5AA57A0BF9A4}" destId="{7D92957A-5F9B-4606-A9C6-838F31AE0CCB}" srcOrd="4" destOrd="0" presId="urn:microsoft.com/office/officeart/2005/8/layout/default"/>
    <dgm:cxn modelId="{DD09AA11-DEB3-4A27-9603-960068793420}" type="presParOf" srcId="{780259E9-593F-4B0E-9F82-5AA57A0BF9A4}" destId="{D0E949DD-1850-49E3-8D52-D624651E9603}" srcOrd="5" destOrd="0" presId="urn:microsoft.com/office/officeart/2005/8/layout/default"/>
    <dgm:cxn modelId="{846BB457-3A63-4E0E-AB09-1848707F9066}" type="presParOf" srcId="{780259E9-593F-4B0E-9F82-5AA57A0BF9A4}" destId="{FEF8798A-A4EB-4DE9-8CF3-280717C225A1}" srcOrd="6" destOrd="0" presId="urn:microsoft.com/office/officeart/2005/8/layout/default"/>
    <dgm:cxn modelId="{13C4345B-52B4-443C-8FE7-89501484F087}" type="presParOf" srcId="{780259E9-593F-4B0E-9F82-5AA57A0BF9A4}" destId="{3053AE0B-8FEF-477B-B249-7331552162B7}" srcOrd="7" destOrd="0" presId="urn:microsoft.com/office/officeart/2005/8/layout/default"/>
    <dgm:cxn modelId="{67DA3E35-FDBF-47C0-8B3F-BCBB80BF399E}" type="presParOf" srcId="{780259E9-593F-4B0E-9F82-5AA57A0BF9A4}" destId="{3B90BAF6-53A4-4487-8147-A77417D0DAC7}" srcOrd="8" destOrd="0" presId="urn:microsoft.com/office/officeart/2005/8/layout/default"/>
    <dgm:cxn modelId="{7777626C-FFF6-4255-9667-8ABDE1DF966A}" type="presParOf" srcId="{780259E9-593F-4B0E-9F82-5AA57A0BF9A4}" destId="{83DD0922-DBEA-4E08-89F9-4DEA874D834E}" srcOrd="9" destOrd="0" presId="urn:microsoft.com/office/officeart/2005/8/layout/default"/>
    <dgm:cxn modelId="{C6087B9E-5CE2-4426-959C-522BCF8F7EF3}" type="presParOf" srcId="{780259E9-593F-4B0E-9F82-5AA57A0BF9A4}" destId="{54EAA3CC-8683-4875-94F3-865BC204B59C}" srcOrd="10" destOrd="0" presId="urn:microsoft.com/office/officeart/2005/8/layout/default"/>
    <dgm:cxn modelId="{D62B28DC-F4FD-4048-8BEA-2160144A4905}" type="presParOf" srcId="{780259E9-593F-4B0E-9F82-5AA57A0BF9A4}" destId="{DDBECD42-8962-493F-9AFB-DAC75DC15A25}" srcOrd="11" destOrd="0" presId="urn:microsoft.com/office/officeart/2005/8/layout/default"/>
    <dgm:cxn modelId="{44F2A482-8C04-40AC-893B-2426BAB45C12}" type="presParOf" srcId="{780259E9-593F-4B0E-9F82-5AA57A0BF9A4}" destId="{B0A997C5-89DD-4F71-AE05-FFD54C6A0ACF}" srcOrd="12" destOrd="0" presId="urn:microsoft.com/office/officeart/2005/8/layout/default"/>
    <dgm:cxn modelId="{91AAA18B-6886-4197-AC3F-F80CB4B8C872}" type="presParOf" srcId="{780259E9-593F-4B0E-9F82-5AA57A0BF9A4}" destId="{E94536B9-5303-4091-9FC0-B4FD0D2A9C2D}" srcOrd="13" destOrd="0" presId="urn:microsoft.com/office/officeart/2005/8/layout/default"/>
    <dgm:cxn modelId="{9EB8DA64-BEDB-44F4-ABC5-1A4AA1E1C37E}" type="presParOf" srcId="{780259E9-593F-4B0E-9F82-5AA57A0BF9A4}" destId="{B50C4B8C-A951-43D0-946B-9A4CF69B26C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536597-C9C0-4EB0-A000-0998468E791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4AB04A-68F9-429A-B9DB-7F23660583B7}">
      <dgm:prSet/>
      <dgm:spPr/>
      <dgm:t>
        <a:bodyPr/>
        <a:lstStyle/>
        <a:p>
          <a:r>
            <a:rPr lang="cs-CZ" b="1"/>
            <a:t>Web KS</a:t>
          </a:r>
          <a:r>
            <a:rPr lang="cs-CZ"/>
            <a:t>, Databáze „Komunální zrcadlo“ (v norštině „</a:t>
          </a:r>
          <a:r>
            <a:rPr lang="cs-CZ" u="sng">
              <a:hlinkClick xmlns:r="http://schemas.openxmlformats.org/officeDocument/2006/relationships" r:id="rId1"/>
            </a:rPr>
            <a:t>Kommunespeilet</a:t>
          </a:r>
          <a:r>
            <a:rPr lang="cs-CZ"/>
            <a:t>“)</a:t>
          </a:r>
          <a:endParaRPr lang="en-US"/>
        </a:p>
      </dgm:t>
    </dgm:pt>
    <dgm:pt modelId="{36480E5C-E9B9-4616-A0A2-2E6C31376ABF}" type="parTrans" cxnId="{BFA77FA1-F521-43C1-ACD3-C51D885335A2}">
      <dgm:prSet/>
      <dgm:spPr/>
      <dgm:t>
        <a:bodyPr/>
        <a:lstStyle/>
        <a:p>
          <a:endParaRPr lang="en-US"/>
        </a:p>
      </dgm:t>
    </dgm:pt>
    <dgm:pt modelId="{42531FA3-18A6-4174-A97D-E8289A794A57}" type="sibTrans" cxnId="{BFA77FA1-F521-43C1-ACD3-C51D885335A2}">
      <dgm:prSet/>
      <dgm:spPr/>
      <dgm:t>
        <a:bodyPr/>
        <a:lstStyle/>
        <a:p>
          <a:endParaRPr lang="en-US"/>
        </a:p>
      </dgm:t>
    </dgm:pt>
    <dgm:pt modelId="{2FA10A05-D0F9-4F43-B8F9-CCB04F0D23F2}">
      <dgm:prSet/>
      <dgm:spPr/>
      <dgm:t>
        <a:bodyPr/>
        <a:lstStyle/>
        <a:p>
          <a:r>
            <a:rPr lang="cs-CZ"/>
            <a:t>Sekce </a:t>
          </a:r>
          <a:r>
            <a:rPr lang="cs-CZ" b="1"/>
            <a:t>„</a:t>
          </a:r>
          <a:r>
            <a:rPr lang="cs-CZ" b="1" u="sng">
              <a:hlinkClick xmlns:r="http://schemas.openxmlformats.org/officeDocument/2006/relationships" r:id="rId2"/>
            </a:rPr>
            <a:t>Projekty a nástroje</a:t>
          </a:r>
          <a:r>
            <a:rPr lang="cs-CZ"/>
            <a:t>“ (Digitalizace, Inovace, Udržitelný rozvoj)</a:t>
          </a:r>
          <a:endParaRPr lang="en-US"/>
        </a:p>
      </dgm:t>
    </dgm:pt>
    <dgm:pt modelId="{9B9DE487-4430-4DBF-B48D-1BE78FF41AD8}" type="parTrans" cxnId="{C15804D5-78F3-4D9B-8834-7A07218DF06A}">
      <dgm:prSet/>
      <dgm:spPr/>
      <dgm:t>
        <a:bodyPr/>
        <a:lstStyle/>
        <a:p>
          <a:endParaRPr lang="en-US"/>
        </a:p>
      </dgm:t>
    </dgm:pt>
    <dgm:pt modelId="{46299830-766B-4A74-8D34-7CD2B8E1A02F}" type="sibTrans" cxnId="{C15804D5-78F3-4D9B-8834-7A07218DF06A}">
      <dgm:prSet/>
      <dgm:spPr/>
      <dgm:t>
        <a:bodyPr/>
        <a:lstStyle/>
        <a:p>
          <a:endParaRPr lang="en-US"/>
        </a:p>
      </dgm:t>
    </dgm:pt>
    <dgm:pt modelId="{426BE625-FAEB-491C-90D4-361D989A3A7D}">
      <dgm:prSet/>
      <dgm:spPr/>
      <dgm:t>
        <a:bodyPr/>
        <a:lstStyle/>
        <a:p>
          <a:r>
            <a:rPr lang="cs-CZ" u="sng">
              <a:hlinkClick xmlns:r="http://schemas.openxmlformats.org/officeDocument/2006/relationships" r:id="rId3"/>
            </a:rPr>
            <a:t>Sít pro udržitelnost</a:t>
          </a:r>
          <a:r>
            <a:rPr lang="cs-CZ"/>
            <a:t> (obce a kraje, které společně s KS pracují na tom, aby do roku 2030 přispěly k cílům udržitelnosti OSN).</a:t>
          </a:r>
          <a:endParaRPr lang="en-US"/>
        </a:p>
      </dgm:t>
    </dgm:pt>
    <dgm:pt modelId="{BE81D7D4-30B6-4C92-910E-F119EE276CEE}" type="parTrans" cxnId="{586B07BF-909F-4661-AC2B-62813E3DAE93}">
      <dgm:prSet/>
      <dgm:spPr/>
      <dgm:t>
        <a:bodyPr/>
        <a:lstStyle/>
        <a:p>
          <a:endParaRPr lang="en-US"/>
        </a:p>
      </dgm:t>
    </dgm:pt>
    <dgm:pt modelId="{0A9AA36E-0BD3-40E9-9EF8-5F3949FC2F87}" type="sibTrans" cxnId="{586B07BF-909F-4661-AC2B-62813E3DAE93}">
      <dgm:prSet/>
      <dgm:spPr/>
      <dgm:t>
        <a:bodyPr/>
        <a:lstStyle/>
        <a:p>
          <a:endParaRPr lang="en-US"/>
        </a:p>
      </dgm:t>
    </dgm:pt>
    <dgm:pt modelId="{FCEFBB2C-96F4-4619-8287-BA6031699E24}">
      <dgm:prSet/>
      <dgm:spPr/>
      <dgm:t>
        <a:bodyPr/>
        <a:lstStyle/>
        <a:p>
          <a:r>
            <a:rPr lang="cs-CZ" u="sng">
              <a:hlinkClick xmlns:r="http://schemas.openxmlformats.org/officeDocument/2006/relationships" r:id="rId4"/>
            </a:rPr>
            <a:t>Fórum pro územní plánování</a:t>
          </a:r>
          <a:r>
            <a:rPr lang="cs-CZ"/>
            <a:t> (síť členů z řad zaměstnanců obcí, krajských samospráv a podnikatelských subjektů zabývajících se komunitním plánováním) </a:t>
          </a:r>
          <a:endParaRPr lang="en-US"/>
        </a:p>
      </dgm:t>
    </dgm:pt>
    <dgm:pt modelId="{D87B1F4C-82C9-4769-8F0B-0BB320AF3138}" type="parTrans" cxnId="{1FF39FE6-D136-4DE9-9215-29BDB9694E26}">
      <dgm:prSet/>
      <dgm:spPr/>
      <dgm:t>
        <a:bodyPr/>
        <a:lstStyle/>
        <a:p>
          <a:endParaRPr lang="en-US"/>
        </a:p>
      </dgm:t>
    </dgm:pt>
    <dgm:pt modelId="{86F4227A-3534-4E64-870C-0F0C9FF653F6}" type="sibTrans" cxnId="{1FF39FE6-D136-4DE9-9215-29BDB9694E26}">
      <dgm:prSet/>
      <dgm:spPr/>
      <dgm:t>
        <a:bodyPr/>
        <a:lstStyle/>
        <a:p>
          <a:endParaRPr lang="en-US"/>
        </a:p>
      </dgm:t>
    </dgm:pt>
    <dgm:pt modelId="{AE45BC63-72B5-403D-AE33-FCE766D65251}">
      <dgm:prSet/>
      <dgm:spPr/>
      <dgm:t>
        <a:bodyPr/>
        <a:lstStyle/>
        <a:p>
          <a:r>
            <a:rPr lang="cs-CZ" u="sng">
              <a:hlinkClick xmlns:r="http://schemas.openxmlformats.org/officeDocument/2006/relationships" r:id="rId5"/>
            </a:rPr>
            <a:t>Fórum pro územní vzdělávání</a:t>
          </a:r>
          <a:r>
            <a:rPr lang="cs-CZ"/>
            <a:t> (spolupracující a zájmová organizace norských univerzit a vysokoškolských institucí v udržitelném rozvoji) </a:t>
          </a:r>
          <a:endParaRPr lang="en-US"/>
        </a:p>
      </dgm:t>
    </dgm:pt>
    <dgm:pt modelId="{655363E1-0C96-4505-A0CC-7EE30CA649E3}" type="parTrans" cxnId="{159BB4B7-6D3A-4B50-A792-828E039D068C}">
      <dgm:prSet/>
      <dgm:spPr/>
      <dgm:t>
        <a:bodyPr/>
        <a:lstStyle/>
        <a:p>
          <a:endParaRPr lang="en-US"/>
        </a:p>
      </dgm:t>
    </dgm:pt>
    <dgm:pt modelId="{CBE6580E-E4DD-476B-ACBA-D6AA71A52B8C}" type="sibTrans" cxnId="{159BB4B7-6D3A-4B50-A792-828E039D068C}">
      <dgm:prSet/>
      <dgm:spPr/>
      <dgm:t>
        <a:bodyPr/>
        <a:lstStyle/>
        <a:p>
          <a:endParaRPr lang="en-US"/>
        </a:p>
      </dgm:t>
    </dgm:pt>
    <dgm:pt modelId="{29835B7D-D80B-4A8B-8A86-2A11758F256F}">
      <dgm:prSet/>
      <dgm:spPr/>
      <dgm:t>
        <a:bodyPr/>
        <a:lstStyle/>
        <a:p>
          <a:r>
            <a:rPr lang="cs-CZ" u="sng">
              <a:hlinkClick xmlns:r="http://schemas.openxmlformats.org/officeDocument/2006/relationships" r:id="rId6"/>
            </a:rPr>
            <a:t>Global indicators for the Sustainable</a:t>
          </a:r>
          <a:r>
            <a:rPr lang="cs-CZ"/>
            <a:t> Development Goals a jejich plnění v Norsku. </a:t>
          </a:r>
          <a:endParaRPr lang="en-US"/>
        </a:p>
      </dgm:t>
    </dgm:pt>
    <dgm:pt modelId="{D5F9B473-7409-4DAC-9167-F0965DBA1F83}" type="parTrans" cxnId="{A2AFB224-6456-44E3-8968-B57D41189347}">
      <dgm:prSet/>
      <dgm:spPr/>
      <dgm:t>
        <a:bodyPr/>
        <a:lstStyle/>
        <a:p>
          <a:endParaRPr lang="en-US"/>
        </a:p>
      </dgm:t>
    </dgm:pt>
    <dgm:pt modelId="{47C05CBA-6DB9-4573-BA1F-0A0F3DF178DC}" type="sibTrans" cxnId="{A2AFB224-6456-44E3-8968-B57D41189347}">
      <dgm:prSet/>
      <dgm:spPr/>
      <dgm:t>
        <a:bodyPr/>
        <a:lstStyle/>
        <a:p>
          <a:endParaRPr lang="en-US"/>
        </a:p>
      </dgm:t>
    </dgm:pt>
    <dgm:pt modelId="{5CB29963-BD8F-4B83-B560-4001234C31CF}" type="pres">
      <dgm:prSet presAssocID="{B7536597-C9C0-4EB0-A000-0998468E791D}" presName="root" presStyleCnt="0">
        <dgm:presLayoutVars>
          <dgm:dir/>
          <dgm:resizeHandles val="exact"/>
        </dgm:presLayoutVars>
      </dgm:prSet>
      <dgm:spPr/>
    </dgm:pt>
    <dgm:pt modelId="{FA2F6BB1-6499-4773-A0F5-665960C320F5}" type="pres">
      <dgm:prSet presAssocID="{BE4AB04A-68F9-429A-B9DB-7F23660583B7}" presName="compNode" presStyleCnt="0"/>
      <dgm:spPr/>
    </dgm:pt>
    <dgm:pt modelId="{7D87FED1-77DC-4016-8954-11746E52C654}" type="pres">
      <dgm:prSet presAssocID="{BE4AB04A-68F9-429A-B9DB-7F23660583B7}" presName="bgRect" presStyleLbl="bgShp" presStyleIdx="0" presStyleCnt="6"/>
      <dgm:spPr/>
    </dgm:pt>
    <dgm:pt modelId="{60E81F17-58F6-4B6E-BAAA-5D76979A3AF7}" type="pres">
      <dgm:prSet presAssocID="{BE4AB04A-68F9-429A-B9DB-7F23660583B7}" presName="iconRect" presStyleLbl="node1" presStyleIdx="0"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16616166-3D7B-445D-85BD-25609B7D85B1}" type="pres">
      <dgm:prSet presAssocID="{BE4AB04A-68F9-429A-B9DB-7F23660583B7}" presName="spaceRect" presStyleCnt="0"/>
      <dgm:spPr/>
    </dgm:pt>
    <dgm:pt modelId="{202C1C2C-F280-4C87-B09C-B058A28DA740}" type="pres">
      <dgm:prSet presAssocID="{BE4AB04A-68F9-429A-B9DB-7F23660583B7}" presName="parTx" presStyleLbl="revTx" presStyleIdx="0" presStyleCnt="6">
        <dgm:presLayoutVars>
          <dgm:chMax val="0"/>
          <dgm:chPref val="0"/>
        </dgm:presLayoutVars>
      </dgm:prSet>
      <dgm:spPr/>
    </dgm:pt>
    <dgm:pt modelId="{97812687-F08F-45BD-B576-30FE86F449B8}" type="pres">
      <dgm:prSet presAssocID="{42531FA3-18A6-4174-A97D-E8289A794A57}" presName="sibTrans" presStyleCnt="0"/>
      <dgm:spPr/>
    </dgm:pt>
    <dgm:pt modelId="{6FB1A014-8B46-47E7-B1C9-78D4ED2056D3}" type="pres">
      <dgm:prSet presAssocID="{2FA10A05-D0F9-4F43-B8F9-CCB04F0D23F2}" presName="compNode" presStyleCnt="0"/>
      <dgm:spPr/>
    </dgm:pt>
    <dgm:pt modelId="{DE07F895-AE6C-47E3-9F37-C7D90364081E}" type="pres">
      <dgm:prSet presAssocID="{2FA10A05-D0F9-4F43-B8F9-CCB04F0D23F2}" presName="bgRect" presStyleLbl="bgShp" presStyleIdx="1" presStyleCnt="6"/>
      <dgm:spPr/>
    </dgm:pt>
    <dgm:pt modelId="{50FA97D3-B68F-4AEB-B9BA-CDA1E24B5E2A}" type="pres">
      <dgm:prSet presAssocID="{2FA10A05-D0F9-4F43-B8F9-CCB04F0D23F2}" presName="iconRect" presStyleLbl="node1" presStyleIdx="1"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CB7AF0C4-5744-4C98-A20E-E6EB3657535C}" type="pres">
      <dgm:prSet presAssocID="{2FA10A05-D0F9-4F43-B8F9-CCB04F0D23F2}" presName="spaceRect" presStyleCnt="0"/>
      <dgm:spPr/>
    </dgm:pt>
    <dgm:pt modelId="{3AD2A90F-131C-4E21-8F42-7392AC47FB68}" type="pres">
      <dgm:prSet presAssocID="{2FA10A05-D0F9-4F43-B8F9-CCB04F0D23F2}" presName="parTx" presStyleLbl="revTx" presStyleIdx="1" presStyleCnt="6">
        <dgm:presLayoutVars>
          <dgm:chMax val="0"/>
          <dgm:chPref val="0"/>
        </dgm:presLayoutVars>
      </dgm:prSet>
      <dgm:spPr/>
    </dgm:pt>
    <dgm:pt modelId="{A3E32393-B4F2-4C04-B54D-2742832FAE5C}" type="pres">
      <dgm:prSet presAssocID="{46299830-766B-4A74-8D34-7CD2B8E1A02F}" presName="sibTrans" presStyleCnt="0"/>
      <dgm:spPr/>
    </dgm:pt>
    <dgm:pt modelId="{CED18513-7822-41A2-8F20-F85D7C21FC9C}" type="pres">
      <dgm:prSet presAssocID="{426BE625-FAEB-491C-90D4-361D989A3A7D}" presName="compNode" presStyleCnt="0"/>
      <dgm:spPr/>
    </dgm:pt>
    <dgm:pt modelId="{0AE442E1-2B65-445F-9CCA-E020F472F8C2}" type="pres">
      <dgm:prSet presAssocID="{426BE625-FAEB-491C-90D4-361D989A3A7D}" presName="bgRect" presStyleLbl="bgShp" presStyleIdx="2" presStyleCnt="6"/>
      <dgm:spPr/>
    </dgm:pt>
    <dgm:pt modelId="{059374A0-4A24-48F1-917A-BB27B59CBA15}" type="pres">
      <dgm:prSet presAssocID="{426BE625-FAEB-491C-90D4-361D989A3A7D}" presName="iconRect" presStyleLbl="node1" presStyleIdx="2"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ity"/>
        </a:ext>
      </dgm:extLst>
    </dgm:pt>
    <dgm:pt modelId="{311A01D2-6C99-406D-8708-DD05B5BFB6C1}" type="pres">
      <dgm:prSet presAssocID="{426BE625-FAEB-491C-90D4-361D989A3A7D}" presName="spaceRect" presStyleCnt="0"/>
      <dgm:spPr/>
    </dgm:pt>
    <dgm:pt modelId="{CCCBC082-9F62-445F-B400-96334A357F26}" type="pres">
      <dgm:prSet presAssocID="{426BE625-FAEB-491C-90D4-361D989A3A7D}" presName="parTx" presStyleLbl="revTx" presStyleIdx="2" presStyleCnt="6">
        <dgm:presLayoutVars>
          <dgm:chMax val="0"/>
          <dgm:chPref val="0"/>
        </dgm:presLayoutVars>
      </dgm:prSet>
      <dgm:spPr/>
    </dgm:pt>
    <dgm:pt modelId="{3FEF9703-271E-4D5A-A7AD-19B5998AB0F5}" type="pres">
      <dgm:prSet presAssocID="{0A9AA36E-0BD3-40E9-9EF8-5F3949FC2F87}" presName="sibTrans" presStyleCnt="0"/>
      <dgm:spPr/>
    </dgm:pt>
    <dgm:pt modelId="{490772BA-F498-4F6D-9DDA-06C44163F3E6}" type="pres">
      <dgm:prSet presAssocID="{FCEFBB2C-96F4-4619-8287-BA6031699E24}" presName="compNode" presStyleCnt="0"/>
      <dgm:spPr/>
    </dgm:pt>
    <dgm:pt modelId="{50B67A6B-A1F5-432C-B005-529248624873}" type="pres">
      <dgm:prSet presAssocID="{FCEFBB2C-96F4-4619-8287-BA6031699E24}" presName="bgRect" presStyleLbl="bgShp" presStyleIdx="3" presStyleCnt="6"/>
      <dgm:spPr/>
    </dgm:pt>
    <dgm:pt modelId="{A07F3A30-B904-4B3D-BEBD-6F73BCD9658A}" type="pres">
      <dgm:prSet presAssocID="{FCEFBB2C-96F4-4619-8287-BA6031699E24}" presName="iconRect" presStyleLbl="node1" presStyleIdx="3"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eting"/>
        </a:ext>
      </dgm:extLst>
    </dgm:pt>
    <dgm:pt modelId="{DBD2ECE1-05F2-4294-893C-C047AE685ADF}" type="pres">
      <dgm:prSet presAssocID="{FCEFBB2C-96F4-4619-8287-BA6031699E24}" presName="spaceRect" presStyleCnt="0"/>
      <dgm:spPr/>
    </dgm:pt>
    <dgm:pt modelId="{C5221FED-D56C-4DC2-BF62-206E018D91A9}" type="pres">
      <dgm:prSet presAssocID="{FCEFBB2C-96F4-4619-8287-BA6031699E24}" presName="parTx" presStyleLbl="revTx" presStyleIdx="3" presStyleCnt="6">
        <dgm:presLayoutVars>
          <dgm:chMax val="0"/>
          <dgm:chPref val="0"/>
        </dgm:presLayoutVars>
      </dgm:prSet>
      <dgm:spPr/>
    </dgm:pt>
    <dgm:pt modelId="{2BF1BDA8-53F5-42DB-9192-CDB14B689360}" type="pres">
      <dgm:prSet presAssocID="{86F4227A-3534-4E64-870C-0F0C9FF653F6}" presName="sibTrans" presStyleCnt="0"/>
      <dgm:spPr/>
    </dgm:pt>
    <dgm:pt modelId="{5823AA71-D489-4C93-A6D5-3295D9AAEEC6}" type="pres">
      <dgm:prSet presAssocID="{AE45BC63-72B5-403D-AE33-FCE766D65251}" presName="compNode" presStyleCnt="0"/>
      <dgm:spPr/>
    </dgm:pt>
    <dgm:pt modelId="{C2FC8592-66F7-497B-92DF-D5B75CEAEEB3}" type="pres">
      <dgm:prSet presAssocID="{AE45BC63-72B5-403D-AE33-FCE766D65251}" presName="bgRect" presStyleLbl="bgShp" presStyleIdx="4" presStyleCnt="6"/>
      <dgm:spPr/>
    </dgm:pt>
    <dgm:pt modelId="{D92E53D5-675C-4FC0-A5F4-A93E28ECC06A}" type="pres">
      <dgm:prSet presAssocID="{AE45BC63-72B5-403D-AE33-FCE766D65251}" presName="iconRect" presStyleLbl="node1" presStyleIdx="4" presStyleCnt="6"/>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ierarchy"/>
        </a:ext>
      </dgm:extLst>
    </dgm:pt>
    <dgm:pt modelId="{C6875D85-AC59-4430-A3C1-2C253DC2A04F}" type="pres">
      <dgm:prSet presAssocID="{AE45BC63-72B5-403D-AE33-FCE766D65251}" presName="spaceRect" presStyleCnt="0"/>
      <dgm:spPr/>
    </dgm:pt>
    <dgm:pt modelId="{E63B5119-B2DE-456D-B5C7-43DA3281506C}" type="pres">
      <dgm:prSet presAssocID="{AE45BC63-72B5-403D-AE33-FCE766D65251}" presName="parTx" presStyleLbl="revTx" presStyleIdx="4" presStyleCnt="6">
        <dgm:presLayoutVars>
          <dgm:chMax val="0"/>
          <dgm:chPref val="0"/>
        </dgm:presLayoutVars>
      </dgm:prSet>
      <dgm:spPr/>
    </dgm:pt>
    <dgm:pt modelId="{ED8EAAEE-951E-4E6D-A36D-8DF93DED6A85}" type="pres">
      <dgm:prSet presAssocID="{CBE6580E-E4DD-476B-ACBA-D6AA71A52B8C}" presName="sibTrans" presStyleCnt="0"/>
      <dgm:spPr/>
    </dgm:pt>
    <dgm:pt modelId="{0C07734B-F5FA-407D-956B-8A662776DDEF}" type="pres">
      <dgm:prSet presAssocID="{29835B7D-D80B-4A8B-8A86-2A11758F256F}" presName="compNode" presStyleCnt="0"/>
      <dgm:spPr/>
    </dgm:pt>
    <dgm:pt modelId="{C8243CFB-0BE4-4687-8681-BE86517039FC}" type="pres">
      <dgm:prSet presAssocID="{29835B7D-D80B-4A8B-8A86-2A11758F256F}" presName="bgRect" presStyleLbl="bgShp" presStyleIdx="5" presStyleCnt="6"/>
      <dgm:spPr/>
    </dgm:pt>
    <dgm:pt modelId="{B4B11686-090B-4994-A91C-850D8F77A74B}" type="pres">
      <dgm:prSet presAssocID="{29835B7D-D80B-4A8B-8A86-2A11758F256F}" presName="iconRect" presStyleLbl="node1" presStyleIdx="5" presStyleCnt="6"/>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Earth Globe Americas"/>
        </a:ext>
      </dgm:extLst>
    </dgm:pt>
    <dgm:pt modelId="{55D855BB-6DAE-4A64-9B07-628ACF00A8FD}" type="pres">
      <dgm:prSet presAssocID="{29835B7D-D80B-4A8B-8A86-2A11758F256F}" presName="spaceRect" presStyleCnt="0"/>
      <dgm:spPr/>
    </dgm:pt>
    <dgm:pt modelId="{0E8D42BC-0372-47C4-9934-A010B23D9BED}" type="pres">
      <dgm:prSet presAssocID="{29835B7D-D80B-4A8B-8A86-2A11758F256F}" presName="parTx" presStyleLbl="revTx" presStyleIdx="5" presStyleCnt="6">
        <dgm:presLayoutVars>
          <dgm:chMax val="0"/>
          <dgm:chPref val="0"/>
        </dgm:presLayoutVars>
      </dgm:prSet>
      <dgm:spPr/>
    </dgm:pt>
  </dgm:ptLst>
  <dgm:cxnLst>
    <dgm:cxn modelId="{E62BFC07-6779-4CCA-BEDF-0157E06BF3A3}" type="presOf" srcId="{2FA10A05-D0F9-4F43-B8F9-CCB04F0D23F2}" destId="{3AD2A90F-131C-4E21-8F42-7392AC47FB68}" srcOrd="0" destOrd="0" presId="urn:microsoft.com/office/officeart/2018/2/layout/IconVerticalSolidList"/>
    <dgm:cxn modelId="{E10BA213-CF62-4520-A59F-A0B40E7DCB2B}" type="presOf" srcId="{FCEFBB2C-96F4-4619-8287-BA6031699E24}" destId="{C5221FED-D56C-4DC2-BF62-206E018D91A9}" srcOrd="0" destOrd="0" presId="urn:microsoft.com/office/officeart/2018/2/layout/IconVerticalSolidList"/>
    <dgm:cxn modelId="{A79B151B-7AA7-4D72-AF31-446E1BD60DD7}" type="presOf" srcId="{BE4AB04A-68F9-429A-B9DB-7F23660583B7}" destId="{202C1C2C-F280-4C87-B09C-B058A28DA740}" srcOrd="0" destOrd="0" presId="urn:microsoft.com/office/officeart/2018/2/layout/IconVerticalSolidList"/>
    <dgm:cxn modelId="{A2AFB224-6456-44E3-8968-B57D41189347}" srcId="{B7536597-C9C0-4EB0-A000-0998468E791D}" destId="{29835B7D-D80B-4A8B-8A86-2A11758F256F}" srcOrd="5" destOrd="0" parTransId="{D5F9B473-7409-4DAC-9167-F0965DBA1F83}" sibTransId="{47C05CBA-6DB9-4573-BA1F-0A0F3DF178DC}"/>
    <dgm:cxn modelId="{50A35B7B-B4BD-4FB0-A93F-4C84F59C8E9F}" type="presOf" srcId="{426BE625-FAEB-491C-90D4-361D989A3A7D}" destId="{CCCBC082-9F62-445F-B400-96334A357F26}" srcOrd="0" destOrd="0" presId="urn:microsoft.com/office/officeart/2018/2/layout/IconVerticalSolidList"/>
    <dgm:cxn modelId="{BFA77FA1-F521-43C1-ACD3-C51D885335A2}" srcId="{B7536597-C9C0-4EB0-A000-0998468E791D}" destId="{BE4AB04A-68F9-429A-B9DB-7F23660583B7}" srcOrd="0" destOrd="0" parTransId="{36480E5C-E9B9-4616-A0A2-2E6C31376ABF}" sibTransId="{42531FA3-18A6-4174-A97D-E8289A794A57}"/>
    <dgm:cxn modelId="{159BB4B7-6D3A-4B50-A792-828E039D068C}" srcId="{B7536597-C9C0-4EB0-A000-0998468E791D}" destId="{AE45BC63-72B5-403D-AE33-FCE766D65251}" srcOrd="4" destOrd="0" parTransId="{655363E1-0C96-4505-A0CC-7EE30CA649E3}" sibTransId="{CBE6580E-E4DD-476B-ACBA-D6AA71A52B8C}"/>
    <dgm:cxn modelId="{56F3B5BB-8F6D-4192-A5C8-59899AEDBE4A}" type="presOf" srcId="{29835B7D-D80B-4A8B-8A86-2A11758F256F}" destId="{0E8D42BC-0372-47C4-9934-A010B23D9BED}" srcOrd="0" destOrd="0" presId="urn:microsoft.com/office/officeart/2018/2/layout/IconVerticalSolidList"/>
    <dgm:cxn modelId="{586B07BF-909F-4661-AC2B-62813E3DAE93}" srcId="{B7536597-C9C0-4EB0-A000-0998468E791D}" destId="{426BE625-FAEB-491C-90D4-361D989A3A7D}" srcOrd="2" destOrd="0" parTransId="{BE81D7D4-30B6-4C92-910E-F119EE276CEE}" sibTransId="{0A9AA36E-0BD3-40E9-9EF8-5F3949FC2F87}"/>
    <dgm:cxn modelId="{C15804D5-78F3-4D9B-8834-7A07218DF06A}" srcId="{B7536597-C9C0-4EB0-A000-0998468E791D}" destId="{2FA10A05-D0F9-4F43-B8F9-CCB04F0D23F2}" srcOrd="1" destOrd="0" parTransId="{9B9DE487-4430-4DBF-B48D-1BE78FF41AD8}" sibTransId="{46299830-766B-4A74-8D34-7CD2B8E1A02F}"/>
    <dgm:cxn modelId="{B704A6DC-D20F-4733-9D11-283C951B0835}" type="presOf" srcId="{B7536597-C9C0-4EB0-A000-0998468E791D}" destId="{5CB29963-BD8F-4B83-B560-4001234C31CF}" srcOrd="0" destOrd="0" presId="urn:microsoft.com/office/officeart/2018/2/layout/IconVerticalSolidList"/>
    <dgm:cxn modelId="{75E9C3DE-F907-48C0-80B7-1E3C5D2A407C}" type="presOf" srcId="{AE45BC63-72B5-403D-AE33-FCE766D65251}" destId="{E63B5119-B2DE-456D-B5C7-43DA3281506C}" srcOrd="0" destOrd="0" presId="urn:microsoft.com/office/officeart/2018/2/layout/IconVerticalSolidList"/>
    <dgm:cxn modelId="{1FF39FE6-D136-4DE9-9215-29BDB9694E26}" srcId="{B7536597-C9C0-4EB0-A000-0998468E791D}" destId="{FCEFBB2C-96F4-4619-8287-BA6031699E24}" srcOrd="3" destOrd="0" parTransId="{D87B1F4C-82C9-4769-8F0B-0BB320AF3138}" sibTransId="{86F4227A-3534-4E64-870C-0F0C9FF653F6}"/>
    <dgm:cxn modelId="{4015EB05-3124-4669-AF0A-7604C081CDF3}" type="presParOf" srcId="{5CB29963-BD8F-4B83-B560-4001234C31CF}" destId="{FA2F6BB1-6499-4773-A0F5-665960C320F5}" srcOrd="0" destOrd="0" presId="urn:microsoft.com/office/officeart/2018/2/layout/IconVerticalSolidList"/>
    <dgm:cxn modelId="{064F3886-A7B7-47B8-8EA2-B22F46F4013A}" type="presParOf" srcId="{FA2F6BB1-6499-4773-A0F5-665960C320F5}" destId="{7D87FED1-77DC-4016-8954-11746E52C654}" srcOrd="0" destOrd="0" presId="urn:microsoft.com/office/officeart/2018/2/layout/IconVerticalSolidList"/>
    <dgm:cxn modelId="{1378DC00-0FE0-465C-8A5E-BD81FDD81F8A}" type="presParOf" srcId="{FA2F6BB1-6499-4773-A0F5-665960C320F5}" destId="{60E81F17-58F6-4B6E-BAAA-5D76979A3AF7}" srcOrd="1" destOrd="0" presId="urn:microsoft.com/office/officeart/2018/2/layout/IconVerticalSolidList"/>
    <dgm:cxn modelId="{3064009F-49F9-45F0-BE1D-4D7921C9137E}" type="presParOf" srcId="{FA2F6BB1-6499-4773-A0F5-665960C320F5}" destId="{16616166-3D7B-445D-85BD-25609B7D85B1}" srcOrd="2" destOrd="0" presId="urn:microsoft.com/office/officeart/2018/2/layout/IconVerticalSolidList"/>
    <dgm:cxn modelId="{F7B0A9D7-0FAE-4EB7-B9B9-148B44D58BE7}" type="presParOf" srcId="{FA2F6BB1-6499-4773-A0F5-665960C320F5}" destId="{202C1C2C-F280-4C87-B09C-B058A28DA740}" srcOrd="3" destOrd="0" presId="urn:microsoft.com/office/officeart/2018/2/layout/IconVerticalSolidList"/>
    <dgm:cxn modelId="{C375888D-C8FC-4020-9AC2-87A94C84D826}" type="presParOf" srcId="{5CB29963-BD8F-4B83-B560-4001234C31CF}" destId="{97812687-F08F-45BD-B576-30FE86F449B8}" srcOrd="1" destOrd="0" presId="urn:microsoft.com/office/officeart/2018/2/layout/IconVerticalSolidList"/>
    <dgm:cxn modelId="{D1577A8F-C3B3-48BF-A4FB-D5D6BEA75413}" type="presParOf" srcId="{5CB29963-BD8F-4B83-B560-4001234C31CF}" destId="{6FB1A014-8B46-47E7-B1C9-78D4ED2056D3}" srcOrd="2" destOrd="0" presId="urn:microsoft.com/office/officeart/2018/2/layout/IconVerticalSolidList"/>
    <dgm:cxn modelId="{BB009942-B0FD-4B35-9D50-66F1B517AD27}" type="presParOf" srcId="{6FB1A014-8B46-47E7-B1C9-78D4ED2056D3}" destId="{DE07F895-AE6C-47E3-9F37-C7D90364081E}" srcOrd="0" destOrd="0" presId="urn:microsoft.com/office/officeart/2018/2/layout/IconVerticalSolidList"/>
    <dgm:cxn modelId="{E8D02787-7558-462D-9CF2-AF8101F4D3DD}" type="presParOf" srcId="{6FB1A014-8B46-47E7-B1C9-78D4ED2056D3}" destId="{50FA97D3-B68F-4AEB-B9BA-CDA1E24B5E2A}" srcOrd="1" destOrd="0" presId="urn:microsoft.com/office/officeart/2018/2/layout/IconVerticalSolidList"/>
    <dgm:cxn modelId="{19F11146-E7A9-4C7C-958E-FBA5352ABAD1}" type="presParOf" srcId="{6FB1A014-8B46-47E7-B1C9-78D4ED2056D3}" destId="{CB7AF0C4-5744-4C98-A20E-E6EB3657535C}" srcOrd="2" destOrd="0" presId="urn:microsoft.com/office/officeart/2018/2/layout/IconVerticalSolidList"/>
    <dgm:cxn modelId="{7E9088AE-D898-4271-8CB5-13EF3771B630}" type="presParOf" srcId="{6FB1A014-8B46-47E7-B1C9-78D4ED2056D3}" destId="{3AD2A90F-131C-4E21-8F42-7392AC47FB68}" srcOrd="3" destOrd="0" presId="urn:microsoft.com/office/officeart/2018/2/layout/IconVerticalSolidList"/>
    <dgm:cxn modelId="{973D7001-0353-4562-9C79-9C07F4D5694E}" type="presParOf" srcId="{5CB29963-BD8F-4B83-B560-4001234C31CF}" destId="{A3E32393-B4F2-4C04-B54D-2742832FAE5C}" srcOrd="3" destOrd="0" presId="urn:microsoft.com/office/officeart/2018/2/layout/IconVerticalSolidList"/>
    <dgm:cxn modelId="{9297AD83-823A-4A7E-B0AC-18E4D2819CAC}" type="presParOf" srcId="{5CB29963-BD8F-4B83-B560-4001234C31CF}" destId="{CED18513-7822-41A2-8F20-F85D7C21FC9C}" srcOrd="4" destOrd="0" presId="urn:microsoft.com/office/officeart/2018/2/layout/IconVerticalSolidList"/>
    <dgm:cxn modelId="{FADDDE7E-C82C-4425-8470-766300CE7F6D}" type="presParOf" srcId="{CED18513-7822-41A2-8F20-F85D7C21FC9C}" destId="{0AE442E1-2B65-445F-9CCA-E020F472F8C2}" srcOrd="0" destOrd="0" presId="urn:microsoft.com/office/officeart/2018/2/layout/IconVerticalSolidList"/>
    <dgm:cxn modelId="{CB6E1B7A-A5A9-4822-B668-873EEB675775}" type="presParOf" srcId="{CED18513-7822-41A2-8F20-F85D7C21FC9C}" destId="{059374A0-4A24-48F1-917A-BB27B59CBA15}" srcOrd="1" destOrd="0" presId="urn:microsoft.com/office/officeart/2018/2/layout/IconVerticalSolidList"/>
    <dgm:cxn modelId="{FBDF4FE0-1635-4002-88A2-CCBD7A15E970}" type="presParOf" srcId="{CED18513-7822-41A2-8F20-F85D7C21FC9C}" destId="{311A01D2-6C99-406D-8708-DD05B5BFB6C1}" srcOrd="2" destOrd="0" presId="urn:microsoft.com/office/officeart/2018/2/layout/IconVerticalSolidList"/>
    <dgm:cxn modelId="{DE981BA4-BC2D-4EA2-B526-BA2B271F8E72}" type="presParOf" srcId="{CED18513-7822-41A2-8F20-F85D7C21FC9C}" destId="{CCCBC082-9F62-445F-B400-96334A357F26}" srcOrd="3" destOrd="0" presId="urn:microsoft.com/office/officeart/2018/2/layout/IconVerticalSolidList"/>
    <dgm:cxn modelId="{92D56AC4-D7BC-4636-A01F-459803236F22}" type="presParOf" srcId="{5CB29963-BD8F-4B83-B560-4001234C31CF}" destId="{3FEF9703-271E-4D5A-A7AD-19B5998AB0F5}" srcOrd="5" destOrd="0" presId="urn:microsoft.com/office/officeart/2018/2/layout/IconVerticalSolidList"/>
    <dgm:cxn modelId="{58436E66-2A2F-4267-A67E-21B7B128445A}" type="presParOf" srcId="{5CB29963-BD8F-4B83-B560-4001234C31CF}" destId="{490772BA-F498-4F6D-9DDA-06C44163F3E6}" srcOrd="6" destOrd="0" presId="urn:microsoft.com/office/officeart/2018/2/layout/IconVerticalSolidList"/>
    <dgm:cxn modelId="{A7E3A3F4-3E6B-4840-92FE-6E56AC3EB184}" type="presParOf" srcId="{490772BA-F498-4F6D-9DDA-06C44163F3E6}" destId="{50B67A6B-A1F5-432C-B005-529248624873}" srcOrd="0" destOrd="0" presId="urn:microsoft.com/office/officeart/2018/2/layout/IconVerticalSolidList"/>
    <dgm:cxn modelId="{A6CC8520-BAEE-4EAE-880A-A4CEF267C658}" type="presParOf" srcId="{490772BA-F498-4F6D-9DDA-06C44163F3E6}" destId="{A07F3A30-B904-4B3D-BEBD-6F73BCD9658A}" srcOrd="1" destOrd="0" presId="urn:microsoft.com/office/officeart/2018/2/layout/IconVerticalSolidList"/>
    <dgm:cxn modelId="{E86D17E5-B671-47FB-A760-74F1686DE2E7}" type="presParOf" srcId="{490772BA-F498-4F6D-9DDA-06C44163F3E6}" destId="{DBD2ECE1-05F2-4294-893C-C047AE685ADF}" srcOrd="2" destOrd="0" presId="urn:microsoft.com/office/officeart/2018/2/layout/IconVerticalSolidList"/>
    <dgm:cxn modelId="{3DDDA90C-575E-45F5-8C09-FBCAE45EFD13}" type="presParOf" srcId="{490772BA-F498-4F6D-9DDA-06C44163F3E6}" destId="{C5221FED-D56C-4DC2-BF62-206E018D91A9}" srcOrd="3" destOrd="0" presId="urn:microsoft.com/office/officeart/2018/2/layout/IconVerticalSolidList"/>
    <dgm:cxn modelId="{4E35D10F-B28C-4988-96BD-44CB54750C64}" type="presParOf" srcId="{5CB29963-BD8F-4B83-B560-4001234C31CF}" destId="{2BF1BDA8-53F5-42DB-9192-CDB14B689360}" srcOrd="7" destOrd="0" presId="urn:microsoft.com/office/officeart/2018/2/layout/IconVerticalSolidList"/>
    <dgm:cxn modelId="{AEC84224-2D4E-4678-B094-54063E195460}" type="presParOf" srcId="{5CB29963-BD8F-4B83-B560-4001234C31CF}" destId="{5823AA71-D489-4C93-A6D5-3295D9AAEEC6}" srcOrd="8" destOrd="0" presId="urn:microsoft.com/office/officeart/2018/2/layout/IconVerticalSolidList"/>
    <dgm:cxn modelId="{E46C6AF8-27FC-4CBF-A793-FAD7E05C7132}" type="presParOf" srcId="{5823AA71-D489-4C93-A6D5-3295D9AAEEC6}" destId="{C2FC8592-66F7-497B-92DF-D5B75CEAEEB3}" srcOrd="0" destOrd="0" presId="urn:microsoft.com/office/officeart/2018/2/layout/IconVerticalSolidList"/>
    <dgm:cxn modelId="{8020D4EB-8B51-4BC5-8B61-3A718B66D506}" type="presParOf" srcId="{5823AA71-D489-4C93-A6D5-3295D9AAEEC6}" destId="{D92E53D5-675C-4FC0-A5F4-A93E28ECC06A}" srcOrd="1" destOrd="0" presId="urn:microsoft.com/office/officeart/2018/2/layout/IconVerticalSolidList"/>
    <dgm:cxn modelId="{198B6F86-2195-459F-8E7D-D03FAB5BF693}" type="presParOf" srcId="{5823AA71-D489-4C93-A6D5-3295D9AAEEC6}" destId="{C6875D85-AC59-4430-A3C1-2C253DC2A04F}" srcOrd="2" destOrd="0" presId="urn:microsoft.com/office/officeart/2018/2/layout/IconVerticalSolidList"/>
    <dgm:cxn modelId="{44784728-E3A3-443E-8365-6FF582AAAC93}" type="presParOf" srcId="{5823AA71-D489-4C93-A6D5-3295D9AAEEC6}" destId="{E63B5119-B2DE-456D-B5C7-43DA3281506C}" srcOrd="3" destOrd="0" presId="urn:microsoft.com/office/officeart/2018/2/layout/IconVerticalSolidList"/>
    <dgm:cxn modelId="{7585D6D8-3295-45E6-82B7-28599EF4E713}" type="presParOf" srcId="{5CB29963-BD8F-4B83-B560-4001234C31CF}" destId="{ED8EAAEE-951E-4E6D-A36D-8DF93DED6A85}" srcOrd="9" destOrd="0" presId="urn:microsoft.com/office/officeart/2018/2/layout/IconVerticalSolidList"/>
    <dgm:cxn modelId="{A2D42C22-89A0-4E6A-B631-2F64B97AFB3C}" type="presParOf" srcId="{5CB29963-BD8F-4B83-B560-4001234C31CF}" destId="{0C07734B-F5FA-407D-956B-8A662776DDEF}" srcOrd="10" destOrd="0" presId="urn:microsoft.com/office/officeart/2018/2/layout/IconVerticalSolidList"/>
    <dgm:cxn modelId="{857D857A-80B8-4328-8AFD-5A209C6D7D67}" type="presParOf" srcId="{0C07734B-F5FA-407D-956B-8A662776DDEF}" destId="{C8243CFB-0BE4-4687-8681-BE86517039FC}" srcOrd="0" destOrd="0" presId="urn:microsoft.com/office/officeart/2018/2/layout/IconVerticalSolidList"/>
    <dgm:cxn modelId="{D0A2E2B5-5177-42C4-B6F7-0AA8B2DBCD6D}" type="presParOf" srcId="{0C07734B-F5FA-407D-956B-8A662776DDEF}" destId="{B4B11686-090B-4994-A91C-850D8F77A74B}" srcOrd="1" destOrd="0" presId="urn:microsoft.com/office/officeart/2018/2/layout/IconVerticalSolidList"/>
    <dgm:cxn modelId="{23577490-CE6F-4879-8DDD-D016463CF33F}" type="presParOf" srcId="{0C07734B-F5FA-407D-956B-8A662776DDEF}" destId="{55D855BB-6DAE-4A64-9B07-628ACF00A8FD}" srcOrd="2" destOrd="0" presId="urn:microsoft.com/office/officeart/2018/2/layout/IconVerticalSolidList"/>
    <dgm:cxn modelId="{70C140F8-C1B0-4B8F-9F1D-089758F13E3B}" type="presParOf" srcId="{0C07734B-F5FA-407D-956B-8A662776DDEF}" destId="{0E8D42BC-0372-47C4-9934-A010B23D9B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376270-8AE3-4A18-B5B3-0A40E678A6D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CB828C55-4912-4B75-AD6B-0CF186901213}">
      <dgm:prSet/>
      <dgm:spPr/>
      <dgm:t>
        <a:bodyPr/>
        <a:lstStyle/>
        <a:p>
          <a:r>
            <a:rPr lang="cs-CZ" dirty="0"/>
            <a:t>Hlavní diskutovaná témata</a:t>
          </a:r>
          <a:endParaRPr lang="en-US" dirty="0"/>
        </a:p>
      </dgm:t>
    </dgm:pt>
    <dgm:pt modelId="{6E0DB446-1E13-44A9-8B64-F0643A982060}" type="parTrans" cxnId="{AD649F53-9D10-4981-A297-0705F8A3A5EC}">
      <dgm:prSet/>
      <dgm:spPr/>
      <dgm:t>
        <a:bodyPr/>
        <a:lstStyle/>
        <a:p>
          <a:endParaRPr lang="en-US"/>
        </a:p>
      </dgm:t>
    </dgm:pt>
    <dgm:pt modelId="{6CE84E2C-3A22-4BE9-9034-2470A592BEE1}" type="sibTrans" cxnId="{AD649F53-9D10-4981-A297-0705F8A3A5EC}">
      <dgm:prSet/>
      <dgm:spPr/>
      <dgm:t>
        <a:bodyPr/>
        <a:lstStyle/>
        <a:p>
          <a:endParaRPr lang="en-US"/>
        </a:p>
      </dgm:t>
    </dgm:pt>
    <dgm:pt modelId="{47CA02D0-5811-4970-9DE3-C48DACD169D6}">
      <dgm:prSet/>
      <dgm:spPr/>
      <dgm:t>
        <a:bodyPr/>
        <a:lstStyle/>
        <a:p>
          <a:r>
            <a:rPr lang="cs-CZ"/>
            <a:t>Studie představená na předešlých slidech</a:t>
          </a:r>
          <a:endParaRPr lang="en-US"/>
        </a:p>
      </dgm:t>
    </dgm:pt>
    <dgm:pt modelId="{9444F9B9-02A9-46E1-98AD-C4F56E99ABB3}" type="parTrans" cxnId="{EE5963A1-31FD-43D1-A4D2-BAD0A533D831}">
      <dgm:prSet/>
      <dgm:spPr/>
      <dgm:t>
        <a:bodyPr/>
        <a:lstStyle/>
        <a:p>
          <a:endParaRPr lang="en-US"/>
        </a:p>
      </dgm:t>
    </dgm:pt>
    <dgm:pt modelId="{4141D07D-83FC-499F-BAEE-6EFAFDAD69D7}" type="sibTrans" cxnId="{EE5963A1-31FD-43D1-A4D2-BAD0A533D831}">
      <dgm:prSet/>
      <dgm:spPr/>
      <dgm:t>
        <a:bodyPr/>
        <a:lstStyle/>
        <a:p>
          <a:endParaRPr lang="en-US"/>
        </a:p>
      </dgm:t>
    </dgm:pt>
    <dgm:pt modelId="{FDE6EC7A-33A5-4B91-96EC-ED2108A59527}">
      <dgm:prSet/>
      <dgm:spPr/>
      <dgm:t>
        <a:bodyPr/>
        <a:lstStyle/>
        <a:p>
          <a:r>
            <a:rPr lang="cs-CZ"/>
            <a:t>Obnova krajiny na Valašsku</a:t>
          </a:r>
          <a:endParaRPr lang="en-US"/>
        </a:p>
      </dgm:t>
    </dgm:pt>
    <dgm:pt modelId="{2B3B79D9-170F-4D74-9EB1-E763C30AB55F}" type="parTrans" cxnId="{D023BA60-F466-4868-B530-B141FC8241CD}">
      <dgm:prSet/>
      <dgm:spPr/>
      <dgm:t>
        <a:bodyPr/>
        <a:lstStyle/>
        <a:p>
          <a:endParaRPr lang="en-US"/>
        </a:p>
      </dgm:t>
    </dgm:pt>
    <dgm:pt modelId="{58FAFCF7-6520-469B-BFFD-89550992F78F}" type="sibTrans" cxnId="{D023BA60-F466-4868-B530-B141FC8241CD}">
      <dgm:prSet/>
      <dgm:spPr/>
      <dgm:t>
        <a:bodyPr/>
        <a:lstStyle/>
        <a:p>
          <a:endParaRPr lang="en-US"/>
        </a:p>
      </dgm:t>
    </dgm:pt>
    <dgm:pt modelId="{CF361AC8-8B33-4AF2-A279-CAAF461331AB}">
      <dgm:prSet/>
      <dgm:spPr/>
      <dgm:t>
        <a:bodyPr/>
        <a:lstStyle/>
        <a:p>
          <a:r>
            <a:rPr lang="cs-CZ"/>
            <a:t>Chytrá čtvrť – Líchy</a:t>
          </a:r>
          <a:endParaRPr lang="en-US"/>
        </a:p>
      </dgm:t>
    </dgm:pt>
    <dgm:pt modelId="{29770E88-32D4-4006-8B14-70D2893765A2}" type="parTrans" cxnId="{11B41A67-2EB0-4857-B959-77B70D3884AA}">
      <dgm:prSet/>
      <dgm:spPr/>
      <dgm:t>
        <a:bodyPr/>
        <a:lstStyle/>
        <a:p>
          <a:endParaRPr lang="en-US"/>
        </a:p>
      </dgm:t>
    </dgm:pt>
    <dgm:pt modelId="{DA7E0936-5036-4E76-A4EB-CD64200CB4A3}" type="sibTrans" cxnId="{11B41A67-2EB0-4857-B959-77B70D3884AA}">
      <dgm:prSet/>
      <dgm:spPr/>
      <dgm:t>
        <a:bodyPr/>
        <a:lstStyle/>
        <a:p>
          <a:endParaRPr lang="en-US"/>
        </a:p>
      </dgm:t>
    </dgm:pt>
    <dgm:pt modelId="{83943FD8-018E-4F8E-A764-E31F9124085A}" type="pres">
      <dgm:prSet presAssocID="{35376270-8AE3-4A18-B5B3-0A40E678A6DD}" presName="root" presStyleCnt="0">
        <dgm:presLayoutVars>
          <dgm:dir/>
          <dgm:resizeHandles val="exact"/>
        </dgm:presLayoutVars>
      </dgm:prSet>
      <dgm:spPr/>
    </dgm:pt>
    <dgm:pt modelId="{26AD8C00-1C10-4A74-B5F8-24839EBC25A9}" type="pres">
      <dgm:prSet presAssocID="{CB828C55-4912-4B75-AD6B-0CF186901213}" presName="compNode" presStyleCnt="0"/>
      <dgm:spPr/>
    </dgm:pt>
    <dgm:pt modelId="{C5283100-5580-4F24-AAED-51B070F839F2}" type="pres">
      <dgm:prSet presAssocID="{CB828C55-4912-4B75-AD6B-0CF18690121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95491DD5-7D4E-45C0-9FF6-460E1F2CCCE3}" type="pres">
      <dgm:prSet presAssocID="{CB828C55-4912-4B75-AD6B-0CF186901213}" presName="spaceRect" presStyleCnt="0"/>
      <dgm:spPr/>
    </dgm:pt>
    <dgm:pt modelId="{45C1B2D1-0031-4A8C-814E-0283E7056310}" type="pres">
      <dgm:prSet presAssocID="{CB828C55-4912-4B75-AD6B-0CF186901213}" presName="textRect" presStyleLbl="revTx" presStyleIdx="0" presStyleCnt="4">
        <dgm:presLayoutVars>
          <dgm:chMax val="1"/>
          <dgm:chPref val="1"/>
        </dgm:presLayoutVars>
      </dgm:prSet>
      <dgm:spPr/>
    </dgm:pt>
    <dgm:pt modelId="{B0D7DA2A-466B-48B4-991B-3DB6941CBC61}" type="pres">
      <dgm:prSet presAssocID="{6CE84E2C-3A22-4BE9-9034-2470A592BEE1}" presName="sibTrans" presStyleCnt="0"/>
      <dgm:spPr/>
    </dgm:pt>
    <dgm:pt modelId="{443D39DB-73F2-4A8C-80AA-2714406AD6CA}" type="pres">
      <dgm:prSet presAssocID="{47CA02D0-5811-4970-9DE3-C48DACD169D6}" presName="compNode" presStyleCnt="0"/>
      <dgm:spPr/>
    </dgm:pt>
    <dgm:pt modelId="{702EB8DA-B7C4-4434-AF42-48A2B96D23BF}" type="pres">
      <dgm:prSet presAssocID="{47CA02D0-5811-4970-9DE3-C48DACD169D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FF8BABD-17EC-4C06-B016-EB088681003F}" type="pres">
      <dgm:prSet presAssocID="{47CA02D0-5811-4970-9DE3-C48DACD169D6}" presName="spaceRect" presStyleCnt="0"/>
      <dgm:spPr/>
    </dgm:pt>
    <dgm:pt modelId="{0FA23911-2FD0-4F31-8DF5-26F18C91E00E}" type="pres">
      <dgm:prSet presAssocID="{47CA02D0-5811-4970-9DE3-C48DACD169D6}" presName="textRect" presStyleLbl="revTx" presStyleIdx="1" presStyleCnt="4">
        <dgm:presLayoutVars>
          <dgm:chMax val="1"/>
          <dgm:chPref val="1"/>
        </dgm:presLayoutVars>
      </dgm:prSet>
      <dgm:spPr/>
    </dgm:pt>
    <dgm:pt modelId="{F18F0B2A-34B2-4D08-9591-E230F3AA1CCE}" type="pres">
      <dgm:prSet presAssocID="{4141D07D-83FC-499F-BAEE-6EFAFDAD69D7}" presName="sibTrans" presStyleCnt="0"/>
      <dgm:spPr/>
    </dgm:pt>
    <dgm:pt modelId="{D0E41CA6-DD5C-426B-855D-6F13DB76473D}" type="pres">
      <dgm:prSet presAssocID="{FDE6EC7A-33A5-4B91-96EC-ED2108A59527}" presName="compNode" presStyleCnt="0"/>
      <dgm:spPr/>
    </dgm:pt>
    <dgm:pt modelId="{A24E024E-9CA4-4428-BB44-71C0CE38236E}" type="pres">
      <dgm:prSet presAssocID="{FDE6EC7A-33A5-4B91-96EC-ED2108A5952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F6B12F41-4BF7-4E03-BD7A-BD304E303E9F}" type="pres">
      <dgm:prSet presAssocID="{FDE6EC7A-33A5-4B91-96EC-ED2108A59527}" presName="spaceRect" presStyleCnt="0"/>
      <dgm:spPr/>
    </dgm:pt>
    <dgm:pt modelId="{2563446A-CF3E-4B74-9091-01D8C955EBBC}" type="pres">
      <dgm:prSet presAssocID="{FDE6EC7A-33A5-4B91-96EC-ED2108A59527}" presName="textRect" presStyleLbl="revTx" presStyleIdx="2" presStyleCnt="4">
        <dgm:presLayoutVars>
          <dgm:chMax val="1"/>
          <dgm:chPref val="1"/>
        </dgm:presLayoutVars>
      </dgm:prSet>
      <dgm:spPr/>
    </dgm:pt>
    <dgm:pt modelId="{918F7A82-0582-4F2D-AF00-7BB7D3B0CA1D}" type="pres">
      <dgm:prSet presAssocID="{58FAFCF7-6520-469B-BFFD-89550992F78F}" presName="sibTrans" presStyleCnt="0"/>
      <dgm:spPr/>
    </dgm:pt>
    <dgm:pt modelId="{99BAEE88-7C84-4C08-8E78-904EABE1AACE}" type="pres">
      <dgm:prSet presAssocID="{CF361AC8-8B33-4AF2-A279-CAAF461331AB}" presName="compNode" presStyleCnt="0"/>
      <dgm:spPr/>
    </dgm:pt>
    <dgm:pt modelId="{12ED1B4D-81CA-45C0-9179-1414FA7C2D4D}" type="pres">
      <dgm:prSet presAssocID="{CF361AC8-8B33-4AF2-A279-CAAF461331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D5721540-885E-4F59-9B4F-DA2DA410E47C}" type="pres">
      <dgm:prSet presAssocID="{CF361AC8-8B33-4AF2-A279-CAAF461331AB}" presName="spaceRect" presStyleCnt="0"/>
      <dgm:spPr/>
    </dgm:pt>
    <dgm:pt modelId="{657130A7-4BA5-41EA-AB9E-EF8A20D34A91}" type="pres">
      <dgm:prSet presAssocID="{CF361AC8-8B33-4AF2-A279-CAAF461331AB}" presName="textRect" presStyleLbl="revTx" presStyleIdx="3" presStyleCnt="4">
        <dgm:presLayoutVars>
          <dgm:chMax val="1"/>
          <dgm:chPref val="1"/>
        </dgm:presLayoutVars>
      </dgm:prSet>
      <dgm:spPr/>
    </dgm:pt>
  </dgm:ptLst>
  <dgm:cxnLst>
    <dgm:cxn modelId="{387C2701-30CA-454D-BB59-C2A09046733D}" type="presOf" srcId="{35376270-8AE3-4A18-B5B3-0A40E678A6DD}" destId="{83943FD8-018E-4F8E-A764-E31F9124085A}" srcOrd="0" destOrd="0" presId="urn:microsoft.com/office/officeart/2018/2/layout/IconLabelList"/>
    <dgm:cxn modelId="{ABF59019-7352-4FA9-A1D6-0F38B6BD70A2}" type="presOf" srcId="{CF361AC8-8B33-4AF2-A279-CAAF461331AB}" destId="{657130A7-4BA5-41EA-AB9E-EF8A20D34A91}" srcOrd="0" destOrd="0" presId="urn:microsoft.com/office/officeart/2018/2/layout/IconLabelList"/>
    <dgm:cxn modelId="{D023BA60-F466-4868-B530-B141FC8241CD}" srcId="{35376270-8AE3-4A18-B5B3-0A40E678A6DD}" destId="{FDE6EC7A-33A5-4B91-96EC-ED2108A59527}" srcOrd="2" destOrd="0" parTransId="{2B3B79D9-170F-4D74-9EB1-E763C30AB55F}" sibTransId="{58FAFCF7-6520-469B-BFFD-89550992F78F}"/>
    <dgm:cxn modelId="{11B41A67-2EB0-4857-B959-77B70D3884AA}" srcId="{35376270-8AE3-4A18-B5B3-0A40E678A6DD}" destId="{CF361AC8-8B33-4AF2-A279-CAAF461331AB}" srcOrd="3" destOrd="0" parTransId="{29770E88-32D4-4006-8B14-70D2893765A2}" sibTransId="{DA7E0936-5036-4E76-A4EB-CD64200CB4A3}"/>
    <dgm:cxn modelId="{4EACC06B-7745-4DCC-B389-F4CB4769F323}" type="presOf" srcId="{FDE6EC7A-33A5-4B91-96EC-ED2108A59527}" destId="{2563446A-CF3E-4B74-9091-01D8C955EBBC}" srcOrd="0" destOrd="0" presId="urn:microsoft.com/office/officeart/2018/2/layout/IconLabelList"/>
    <dgm:cxn modelId="{AD649F53-9D10-4981-A297-0705F8A3A5EC}" srcId="{35376270-8AE3-4A18-B5B3-0A40E678A6DD}" destId="{CB828C55-4912-4B75-AD6B-0CF186901213}" srcOrd="0" destOrd="0" parTransId="{6E0DB446-1E13-44A9-8B64-F0643A982060}" sibTransId="{6CE84E2C-3A22-4BE9-9034-2470A592BEE1}"/>
    <dgm:cxn modelId="{F210DC5A-736E-4970-BCE1-D0E9249C8951}" type="presOf" srcId="{CB828C55-4912-4B75-AD6B-0CF186901213}" destId="{45C1B2D1-0031-4A8C-814E-0283E7056310}" srcOrd="0" destOrd="0" presId="urn:microsoft.com/office/officeart/2018/2/layout/IconLabelList"/>
    <dgm:cxn modelId="{27CC439A-2E87-4BE1-ADCD-3C75BF60639F}" type="presOf" srcId="{47CA02D0-5811-4970-9DE3-C48DACD169D6}" destId="{0FA23911-2FD0-4F31-8DF5-26F18C91E00E}" srcOrd="0" destOrd="0" presId="urn:microsoft.com/office/officeart/2018/2/layout/IconLabelList"/>
    <dgm:cxn modelId="{EE5963A1-31FD-43D1-A4D2-BAD0A533D831}" srcId="{35376270-8AE3-4A18-B5B3-0A40E678A6DD}" destId="{47CA02D0-5811-4970-9DE3-C48DACD169D6}" srcOrd="1" destOrd="0" parTransId="{9444F9B9-02A9-46E1-98AD-C4F56E99ABB3}" sibTransId="{4141D07D-83FC-499F-BAEE-6EFAFDAD69D7}"/>
    <dgm:cxn modelId="{009AA4B8-5EE4-4118-B040-98D65F11E650}" type="presParOf" srcId="{83943FD8-018E-4F8E-A764-E31F9124085A}" destId="{26AD8C00-1C10-4A74-B5F8-24839EBC25A9}" srcOrd="0" destOrd="0" presId="urn:microsoft.com/office/officeart/2018/2/layout/IconLabelList"/>
    <dgm:cxn modelId="{367F73B0-290D-4E6D-AAF2-1CC658469CCC}" type="presParOf" srcId="{26AD8C00-1C10-4A74-B5F8-24839EBC25A9}" destId="{C5283100-5580-4F24-AAED-51B070F839F2}" srcOrd="0" destOrd="0" presId="urn:microsoft.com/office/officeart/2018/2/layout/IconLabelList"/>
    <dgm:cxn modelId="{444C2D39-611D-4A87-856A-077162FAC13E}" type="presParOf" srcId="{26AD8C00-1C10-4A74-B5F8-24839EBC25A9}" destId="{95491DD5-7D4E-45C0-9FF6-460E1F2CCCE3}" srcOrd="1" destOrd="0" presId="urn:microsoft.com/office/officeart/2018/2/layout/IconLabelList"/>
    <dgm:cxn modelId="{CFB52DA2-4C89-4924-8A0A-A979EF597F19}" type="presParOf" srcId="{26AD8C00-1C10-4A74-B5F8-24839EBC25A9}" destId="{45C1B2D1-0031-4A8C-814E-0283E7056310}" srcOrd="2" destOrd="0" presId="urn:microsoft.com/office/officeart/2018/2/layout/IconLabelList"/>
    <dgm:cxn modelId="{8C1327EA-54CE-4D3E-AFCE-622C266DDDBB}" type="presParOf" srcId="{83943FD8-018E-4F8E-A764-E31F9124085A}" destId="{B0D7DA2A-466B-48B4-991B-3DB6941CBC61}" srcOrd="1" destOrd="0" presId="urn:microsoft.com/office/officeart/2018/2/layout/IconLabelList"/>
    <dgm:cxn modelId="{098AEE63-B8AC-4DB3-A780-074D5A44B1B4}" type="presParOf" srcId="{83943FD8-018E-4F8E-A764-E31F9124085A}" destId="{443D39DB-73F2-4A8C-80AA-2714406AD6CA}" srcOrd="2" destOrd="0" presId="urn:microsoft.com/office/officeart/2018/2/layout/IconLabelList"/>
    <dgm:cxn modelId="{6298D02F-4BFE-4F20-9739-BD6161EB55DE}" type="presParOf" srcId="{443D39DB-73F2-4A8C-80AA-2714406AD6CA}" destId="{702EB8DA-B7C4-4434-AF42-48A2B96D23BF}" srcOrd="0" destOrd="0" presId="urn:microsoft.com/office/officeart/2018/2/layout/IconLabelList"/>
    <dgm:cxn modelId="{3D1BDEEB-8B9F-40BF-931A-FAE756F7F796}" type="presParOf" srcId="{443D39DB-73F2-4A8C-80AA-2714406AD6CA}" destId="{FFF8BABD-17EC-4C06-B016-EB088681003F}" srcOrd="1" destOrd="0" presId="urn:microsoft.com/office/officeart/2018/2/layout/IconLabelList"/>
    <dgm:cxn modelId="{133454F8-7212-453B-AAD0-AD53E6F5AF61}" type="presParOf" srcId="{443D39DB-73F2-4A8C-80AA-2714406AD6CA}" destId="{0FA23911-2FD0-4F31-8DF5-26F18C91E00E}" srcOrd="2" destOrd="0" presId="urn:microsoft.com/office/officeart/2018/2/layout/IconLabelList"/>
    <dgm:cxn modelId="{A7E1A5FD-62B5-4058-80DB-5AB8CAACF4A8}" type="presParOf" srcId="{83943FD8-018E-4F8E-A764-E31F9124085A}" destId="{F18F0B2A-34B2-4D08-9591-E230F3AA1CCE}" srcOrd="3" destOrd="0" presId="urn:microsoft.com/office/officeart/2018/2/layout/IconLabelList"/>
    <dgm:cxn modelId="{F06BC109-C2D2-4F8A-96F2-2088E21184D1}" type="presParOf" srcId="{83943FD8-018E-4F8E-A764-E31F9124085A}" destId="{D0E41CA6-DD5C-426B-855D-6F13DB76473D}" srcOrd="4" destOrd="0" presId="urn:microsoft.com/office/officeart/2018/2/layout/IconLabelList"/>
    <dgm:cxn modelId="{9C482219-6935-479B-BBAB-1A677BC06F20}" type="presParOf" srcId="{D0E41CA6-DD5C-426B-855D-6F13DB76473D}" destId="{A24E024E-9CA4-4428-BB44-71C0CE38236E}" srcOrd="0" destOrd="0" presId="urn:microsoft.com/office/officeart/2018/2/layout/IconLabelList"/>
    <dgm:cxn modelId="{38DEB6F3-118F-4AED-9BBA-7878D2F73A66}" type="presParOf" srcId="{D0E41CA6-DD5C-426B-855D-6F13DB76473D}" destId="{F6B12F41-4BF7-4E03-BD7A-BD304E303E9F}" srcOrd="1" destOrd="0" presId="urn:microsoft.com/office/officeart/2018/2/layout/IconLabelList"/>
    <dgm:cxn modelId="{BB468C84-A9F7-4594-BEE1-F74C85454B0E}" type="presParOf" srcId="{D0E41CA6-DD5C-426B-855D-6F13DB76473D}" destId="{2563446A-CF3E-4B74-9091-01D8C955EBBC}" srcOrd="2" destOrd="0" presId="urn:microsoft.com/office/officeart/2018/2/layout/IconLabelList"/>
    <dgm:cxn modelId="{A9AEADCF-C51B-44B6-A1A4-6DD53569A291}" type="presParOf" srcId="{83943FD8-018E-4F8E-A764-E31F9124085A}" destId="{918F7A82-0582-4F2D-AF00-7BB7D3B0CA1D}" srcOrd="5" destOrd="0" presId="urn:microsoft.com/office/officeart/2018/2/layout/IconLabelList"/>
    <dgm:cxn modelId="{56A3D51E-559E-4A5E-9AD6-D3C8AB502F6F}" type="presParOf" srcId="{83943FD8-018E-4F8E-A764-E31F9124085A}" destId="{99BAEE88-7C84-4C08-8E78-904EABE1AACE}" srcOrd="6" destOrd="0" presId="urn:microsoft.com/office/officeart/2018/2/layout/IconLabelList"/>
    <dgm:cxn modelId="{1F779A85-D4B9-461E-90D3-1F0C6AFD0988}" type="presParOf" srcId="{99BAEE88-7C84-4C08-8E78-904EABE1AACE}" destId="{12ED1B4D-81CA-45C0-9179-1414FA7C2D4D}" srcOrd="0" destOrd="0" presId="urn:microsoft.com/office/officeart/2018/2/layout/IconLabelList"/>
    <dgm:cxn modelId="{71EE1506-1CE5-4A06-9512-F70138CF3CCF}" type="presParOf" srcId="{99BAEE88-7C84-4C08-8E78-904EABE1AACE}" destId="{D5721540-885E-4F59-9B4F-DA2DA410E47C}" srcOrd="1" destOrd="0" presId="urn:microsoft.com/office/officeart/2018/2/layout/IconLabelList"/>
    <dgm:cxn modelId="{76D35DD7-BEA5-4262-89FB-3651E42946A8}" type="presParOf" srcId="{99BAEE88-7C84-4C08-8E78-904EABE1AACE}" destId="{657130A7-4BA5-41EA-AB9E-EF8A20D34A9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ACC1F3-CD4D-40AA-9718-D3433D6DB6E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04E1BBC2-34F3-40FD-AA86-6A2733464572}">
      <dgm:prSet/>
      <dgm:spPr/>
      <dgm:t>
        <a:bodyPr/>
        <a:lstStyle/>
        <a:p>
          <a:r>
            <a:rPr lang="cs-CZ"/>
            <a:t>mnohé územní plány neoplývají kvalitou – často jde o dědictví po předchozím vedení obce</a:t>
          </a:r>
          <a:endParaRPr lang="en-US"/>
        </a:p>
      </dgm:t>
    </dgm:pt>
    <dgm:pt modelId="{49EE8DA7-062F-41F3-A7F6-93C664F7EBA6}" type="parTrans" cxnId="{30A8A8E6-475F-404C-942A-F8DC731738B6}">
      <dgm:prSet/>
      <dgm:spPr/>
      <dgm:t>
        <a:bodyPr/>
        <a:lstStyle/>
        <a:p>
          <a:endParaRPr lang="en-US"/>
        </a:p>
      </dgm:t>
    </dgm:pt>
    <dgm:pt modelId="{8F52DAC6-431E-4445-A340-E5D811DF0104}" type="sibTrans" cxnId="{30A8A8E6-475F-404C-942A-F8DC731738B6}">
      <dgm:prSet/>
      <dgm:spPr/>
      <dgm:t>
        <a:bodyPr/>
        <a:lstStyle/>
        <a:p>
          <a:endParaRPr lang="en-US"/>
        </a:p>
      </dgm:t>
    </dgm:pt>
    <dgm:pt modelId="{BF007464-73CA-4C38-8629-8C7B1C15B521}">
      <dgm:prSet/>
      <dgm:spPr/>
      <dgm:t>
        <a:bodyPr/>
        <a:lstStyle/>
        <a:p>
          <a:r>
            <a:rPr lang="cs-CZ"/>
            <a:t>nově zvolení zastupitelé se snaží potíže odstranit, ale častokrát bez znalostí judikatury a nešetrně k vlastnickým právům </a:t>
          </a:r>
          <a:endParaRPr lang="en-US"/>
        </a:p>
      </dgm:t>
    </dgm:pt>
    <dgm:pt modelId="{EF993488-BC08-46E3-A938-40FF66059A6F}" type="parTrans" cxnId="{311A63C6-9019-4144-B329-9AC250B3D7A6}">
      <dgm:prSet/>
      <dgm:spPr/>
      <dgm:t>
        <a:bodyPr/>
        <a:lstStyle/>
        <a:p>
          <a:endParaRPr lang="en-US"/>
        </a:p>
      </dgm:t>
    </dgm:pt>
    <dgm:pt modelId="{F8ACEEC3-487F-4049-8CFF-AD593CF01B28}" type="sibTrans" cxnId="{311A63C6-9019-4144-B329-9AC250B3D7A6}">
      <dgm:prSet/>
      <dgm:spPr/>
      <dgm:t>
        <a:bodyPr/>
        <a:lstStyle/>
        <a:p>
          <a:endParaRPr lang="en-US"/>
        </a:p>
      </dgm:t>
    </dgm:pt>
    <dgm:pt modelId="{275D8A9B-98CC-43D4-B9EA-FAE68FD5C2AD}">
      <dgm:prSet/>
      <dgm:spPr/>
      <dgm:t>
        <a:bodyPr/>
        <a:lstStyle/>
        <a:p>
          <a:r>
            <a:rPr lang="cs-CZ"/>
            <a:t>To vede k rušení územních plánů, jejich částí nebo změn soudy</a:t>
          </a:r>
          <a:endParaRPr lang="en-US"/>
        </a:p>
      </dgm:t>
    </dgm:pt>
    <dgm:pt modelId="{1A2B8FE4-A024-45A7-9F17-05F884426195}" type="parTrans" cxnId="{C2A1AB23-337F-4E9C-8048-B34CA0AEBF8A}">
      <dgm:prSet/>
      <dgm:spPr/>
      <dgm:t>
        <a:bodyPr/>
        <a:lstStyle/>
        <a:p>
          <a:endParaRPr lang="en-US"/>
        </a:p>
      </dgm:t>
    </dgm:pt>
    <dgm:pt modelId="{D61F42E9-F673-4637-99AA-85561402E91C}" type="sibTrans" cxnId="{C2A1AB23-337F-4E9C-8048-B34CA0AEBF8A}">
      <dgm:prSet/>
      <dgm:spPr/>
      <dgm:t>
        <a:bodyPr/>
        <a:lstStyle/>
        <a:p>
          <a:endParaRPr lang="en-US"/>
        </a:p>
      </dgm:t>
    </dgm:pt>
    <dgm:pt modelId="{17E3C9FA-2174-40BD-83AB-30ACFA3FCE9E}">
      <dgm:prSet/>
      <dgm:spPr/>
      <dgm:t>
        <a:bodyPr/>
        <a:lstStyle/>
        <a:p>
          <a:r>
            <a:rPr lang="cs-CZ" dirty="0"/>
            <a:t>logickým cílem je připravit „neprůstřelný“ a efektivní územní plán</a:t>
          </a:r>
          <a:endParaRPr lang="en-US" dirty="0"/>
        </a:p>
      </dgm:t>
    </dgm:pt>
    <dgm:pt modelId="{DD7C4A88-1105-49E6-8850-EDA1D7A27CD4}" type="parTrans" cxnId="{AD04E046-99CE-45CD-99D2-B001118EB450}">
      <dgm:prSet/>
      <dgm:spPr/>
      <dgm:t>
        <a:bodyPr/>
        <a:lstStyle/>
        <a:p>
          <a:endParaRPr lang="en-US"/>
        </a:p>
      </dgm:t>
    </dgm:pt>
    <dgm:pt modelId="{F27DDF78-554C-45B6-8680-6E0045898052}" type="sibTrans" cxnId="{AD04E046-99CE-45CD-99D2-B001118EB450}">
      <dgm:prSet/>
      <dgm:spPr/>
      <dgm:t>
        <a:bodyPr/>
        <a:lstStyle/>
        <a:p>
          <a:endParaRPr lang="en-US"/>
        </a:p>
      </dgm:t>
    </dgm:pt>
    <dgm:pt modelId="{3751E6E8-2BB0-4417-B04F-06CBA47551FE}">
      <dgm:prSet/>
      <dgm:spPr/>
      <dgm:t>
        <a:bodyPr/>
        <a:lstStyle/>
        <a:p>
          <a:r>
            <a:rPr lang="cs-CZ" dirty="0"/>
            <a:t>Územní plán běžně zasahuje do vlastnických práv ve veřejném zájmu</a:t>
          </a:r>
          <a:endParaRPr lang="en-US" dirty="0"/>
        </a:p>
      </dgm:t>
    </dgm:pt>
    <dgm:pt modelId="{374AD42F-A400-4402-B909-085CC63BD312}" type="parTrans" cxnId="{5130D3A6-C2A9-4FAB-A13D-20D88253702E}">
      <dgm:prSet/>
      <dgm:spPr/>
      <dgm:t>
        <a:bodyPr/>
        <a:lstStyle/>
        <a:p>
          <a:endParaRPr lang="en-US"/>
        </a:p>
      </dgm:t>
    </dgm:pt>
    <dgm:pt modelId="{644CEE92-088D-4DA5-A1D2-25CE79EB2937}" type="sibTrans" cxnId="{5130D3A6-C2A9-4FAB-A13D-20D88253702E}">
      <dgm:prSet/>
      <dgm:spPr/>
      <dgm:t>
        <a:bodyPr/>
        <a:lstStyle/>
        <a:p>
          <a:endParaRPr lang="en-US"/>
        </a:p>
      </dgm:t>
    </dgm:pt>
    <dgm:pt modelId="{74EEE5EF-61C8-4850-833F-E95356BCF780}">
      <dgm:prSet/>
      <dgm:spPr/>
      <dgm:t>
        <a:bodyPr/>
        <a:lstStyle/>
        <a:p>
          <a:r>
            <a:rPr lang="cs-CZ"/>
            <a:t>Přesto vlastníci nemusí souhlasit</a:t>
          </a:r>
          <a:endParaRPr lang="en-US"/>
        </a:p>
      </dgm:t>
    </dgm:pt>
    <dgm:pt modelId="{C9AD0A68-3304-4A36-A6DD-65ECDD5D1D1A}" type="parTrans" cxnId="{D3358E92-B165-4DE0-87FA-D07A933A362F}">
      <dgm:prSet/>
      <dgm:spPr/>
      <dgm:t>
        <a:bodyPr/>
        <a:lstStyle/>
        <a:p>
          <a:endParaRPr lang="en-US"/>
        </a:p>
      </dgm:t>
    </dgm:pt>
    <dgm:pt modelId="{3EEA418F-0B8B-413B-9883-CF5F0BAA7566}" type="sibTrans" cxnId="{D3358E92-B165-4DE0-87FA-D07A933A362F}">
      <dgm:prSet/>
      <dgm:spPr/>
      <dgm:t>
        <a:bodyPr/>
        <a:lstStyle/>
        <a:p>
          <a:endParaRPr lang="en-US"/>
        </a:p>
      </dgm:t>
    </dgm:pt>
    <dgm:pt modelId="{6D3B1946-3278-43A1-9A06-22CBF856AEE2}">
      <dgm:prSet/>
      <dgm:spPr/>
      <dgm:t>
        <a:bodyPr/>
        <a:lstStyle/>
        <a:p>
          <a:r>
            <a:rPr lang="cs-CZ"/>
            <a:t>Problém je s omezováním zastavitelnosti pozemků</a:t>
          </a:r>
          <a:endParaRPr lang="en-US"/>
        </a:p>
      </dgm:t>
    </dgm:pt>
    <dgm:pt modelId="{68B526CF-3892-4E9F-9B4B-A53D5CC4C7D2}" type="parTrans" cxnId="{22EDBC84-DD1A-46D5-959A-483E7A9B0FFE}">
      <dgm:prSet/>
      <dgm:spPr/>
      <dgm:t>
        <a:bodyPr/>
        <a:lstStyle/>
        <a:p>
          <a:endParaRPr lang="en-US"/>
        </a:p>
      </dgm:t>
    </dgm:pt>
    <dgm:pt modelId="{4BC33C18-59CE-4C09-BF0B-74CF72EAF1CF}" type="sibTrans" cxnId="{22EDBC84-DD1A-46D5-959A-483E7A9B0FFE}">
      <dgm:prSet/>
      <dgm:spPr/>
      <dgm:t>
        <a:bodyPr/>
        <a:lstStyle/>
        <a:p>
          <a:endParaRPr lang="en-US"/>
        </a:p>
      </dgm:t>
    </dgm:pt>
    <dgm:pt modelId="{8171F7C2-EE22-404F-A079-892F30BC3952}">
      <dgm:prSet/>
      <dgm:spPr/>
      <dgm:t>
        <a:bodyPr/>
        <a:lstStyle/>
        <a:p>
          <a:r>
            <a:rPr lang="cs-CZ"/>
            <a:t>Vlastníci budou tvrdit, že měli legitimní očekávání</a:t>
          </a:r>
          <a:endParaRPr lang="en-US"/>
        </a:p>
      </dgm:t>
    </dgm:pt>
    <dgm:pt modelId="{FFDA519E-0B2D-49BB-9972-B62933D41040}" type="parTrans" cxnId="{B0C414A2-26F1-4AC3-B295-38B0BC17A674}">
      <dgm:prSet/>
      <dgm:spPr/>
      <dgm:t>
        <a:bodyPr/>
        <a:lstStyle/>
        <a:p>
          <a:endParaRPr lang="en-US"/>
        </a:p>
      </dgm:t>
    </dgm:pt>
    <dgm:pt modelId="{A7CC77A9-218A-4FC0-8D81-7491ADBA2EEB}" type="sibTrans" cxnId="{B0C414A2-26F1-4AC3-B295-38B0BC17A674}">
      <dgm:prSet/>
      <dgm:spPr/>
      <dgm:t>
        <a:bodyPr/>
        <a:lstStyle/>
        <a:p>
          <a:endParaRPr lang="en-US"/>
        </a:p>
      </dgm:t>
    </dgm:pt>
    <dgm:pt modelId="{B5D40A64-D4D8-487C-8A57-EC5596C073E9}">
      <dgm:prSet/>
      <dgm:spPr/>
      <dgm:t>
        <a:bodyPr/>
        <a:lstStyle/>
        <a:p>
          <a:r>
            <a:rPr lang="cs-CZ"/>
            <a:t>Soudní přezkum</a:t>
          </a:r>
          <a:endParaRPr lang="en-US"/>
        </a:p>
      </dgm:t>
    </dgm:pt>
    <dgm:pt modelId="{268A31D9-B162-4E8C-A35D-84709896578B}" type="parTrans" cxnId="{6443F3D6-471C-44DF-8A56-E53E175A42DF}">
      <dgm:prSet/>
      <dgm:spPr/>
      <dgm:t>
        <a:bodyPr/>
        <a:lstStyle/>
        <a:p>
          <a:endParaRPr lang="en-US"/>
        </a:p>
      </dgm:t>
    </dgm:pt>
    <dgm:pt modelId="{5EDA07E7-5BA8-4B71-A712-82D71C3DDE51}" type="sibTrans" cxnId="{6443F3D6-471C-44DF-8A56-E53E175A42DF}">
      <dgm:prSet/>
      <dgm:spPr/>
      <dgm:t>
        <a:bodyPr/>
        <a:lstStyle/>
        <a:p>
          <a:endParaRPr lang="en-US"/>
        </a:p>
      </dgm:t>
    </dgm:pt>
    <dgm:pt modelId="{0C401961-26B6-4853-87DC-53D052BACBE4}">
      <dgm:prSet/>
      <dgm:spPr/>
      <dgm:t>
        <a:bodyPr/>
        <a:lstStyle/>
        <a:p>
          <a:r>
            <a:rPr lang="cs-CZ"/>
            <a:t>Co bude soud zkoumat? </a:t>
          </a:r>
          <a:endParaRPr lang="en-US"/>
        </a:p>
      </dgm:t>
    </dgm:pt>
    <dgm:pt modelId="{F7262DF3-58E9-4C12-A675-791BBFC1BD30}" type="parTrans" cxnId="{E1497621-1C5F-4285-A16F-0BC91BDFA5BD}">
      <dgm:prSet/>
      <dgm:spPr/>
      <dgm:t>
        <a:bodyPr/>
        <a:lstStyle/>
        <a:p>
          <a:endParaRPr lang="en-US"/>
        </a:p>
      </dgm:t>
    </dgm:pt>
    <dgm:pt modelId="{2C9B0404-6068-45A7-8EAA-AC20B989730C}" type="sibTrans" cxnId="{E1497621-1C5F-4285-A16F-0BC91BDFA5BD}">
      <dgm:prSet/>
      <dgm:spPr/>
      <dgm:t>
        <a:bodyPr/>
        <a:lstStyle/>
        <a:p>
          <a:endParaRPr lang="en-US"/>
        </a:p>
      </dgm:t>
    </dgm:pt>
    <dgm:pt modelId="{8DB1FAB8-AE12-41E9-9910-2A0A31951E12}">
      <dgm:prSet/>
      <dgm:spPr/>
      <dgm:t>
        <a:bodyPr/>
        <a:lstStyle/>
        <a:p>
          <a:r>
            <a:rPr lang="cs-CZ"/>
            <a:t>Soulad se zákonem a přiměřenost zásahu vůči ochraně vlastnického práva</a:t>
          </a:r>
          <a:endParaRPr lang="en-US"/>
        </a:p>
      </dgm:t>
    </dgm:pt>
    <dgm:pt modelId="{C63EB375-AC5B-4815-88E5-1D3EA51E6050}" type="parTrans" cxnId="{74100FB6-DB93-4F08-B11B-7D5162ED8D5A}">
      <dgm:prSet/>
      <dgm:spPr/>
      <dgm:t>
        <a:bodyPr/>
        <a:lstStyle/>
        <a:p>
          <a:endParaRPr lang="en-US"/>
        </a:p>
      </dgm:t>
    </dgm:pt>
    <dgm:pt modelId="{A8F02C4A-E43F-46F4-81CC-83C684DB9F2C}" type="sibTrans" cxnId="{74100FB6-DB93-4F08-B11B-7D5162ED8D5A}">
      <dgm:prSet/>
      <dgm:spPr/>
      <dgm:t>
        <a:bodyPr/>
        <a:lstStyle/>
        <a:p>
          <a:endParaRPr lang="en-US"/>
        </a:p>
      </dgm:t>
    </dgm:pt>
    <dgm:pt modelId="{0F4EFD12-E110-4A99-83DF-F22E4A07B62A}">
      <dgm:prSet/>
      <dgm:spPr/>
      <dgm:t>
        <a:bodyPr/>
        <a:lstStyle/>
        <a:p>
          <a:r>
            <a:rPr lang="cs-CZ"/>
            <a:t>Aby územní plán obstál musí být </a:t>
          </a:r>
          <a:r>
            <a:rPr lang="cs-CZ" b="1"/>
            <a:t>dobře odůvodněný</a:t>
          </a:r>
          <a:endParaRPr lang="en-US"/>
        </a:p>
      </dgm:t>
    </dgm:pt>
    <dgm:pt modelId="{991A4539-DF2E-446D-B257-EB795CA2DAC2}" type="parTrans" cxnId="{DA729734-A131-40E1-9C5D-31F1CB9EDA0B}">
      <dgm:prSet/>
      <dgm:spPr/>
      <dgm:t>
        <a:bodyPr/>
        <a:lstStyle/>
        <a:p>
          <a:endParaRPr lang="en-US"/>
        </a:p>
      </dgm:t>
    </dgm:pt>
    <dgm:pt modelId="{429FC579-48D4-47F2-80C7-0008E71CBE47}" type="sibTrans" cxnId="{DA729734-A131-40E1-9C5D-31F1CB9EDA0B}">
      <dgm:prSet/>
      <dgm:spPr/>
      <dgm:t>
        <a:bodyPr/>
        <a:lstStyle/>
        <a:p>
          <a:endParaRPr lang="en-US"/>
        </a:p>
      </dgm:t>
    </dgm:pt>
    <dgm:pt modelId="{D35E90B6-DF51-43CD-B00F-3B4196DA3E49}">
      <dgm:prSet/>
      <dgm:spPr/>
      <dgm:t>
        <a:bodyPr/>
        <a:lstStyle/>
        <a:p>
          <a:r>
            <a:rPr lang="cs-CZ"/>
            <a:t>Jaké zelené argumenty mají soudy rády?</a:t>
          </a:r>
          <a:endParaRPr lang="en-US"/>
        </a:p>
      </dgm:t>
    </dgm:pt>
    <dgm:pt modelId="{14D5CAA3-9002-4ED9-8F96-A5257BEC9F09}" type="parTrans" cxnId="{8657762B-FB48-4664-8E30-6023F5B9DE68}">
      <dgm:prSet/>
      <dgm:spPr/>
      <dgm:t>
        <a:bodyPr/>
        <a:lstStyle/>
        <a:p>
          <a:endParaRPr lang="en-US"/>
        </a:p>
      </dgm:t>
    </dgm:pt>
    <dgm:pt modelId="{A48B1D13-C3F8-4FD2-BE00-34B79F73D462}" type="sibTrans" cxnId="{8657762B-FB48-4664-8E30-6023F5B9DE68}">
      <dgm:prSet/>
      <dgm:spPr/>
      <dgm:t>
        <a:bodyPr/>
        <a:lstStyle/>
        <a:p>
          <a:endParaRPr lang="en-US"/>
        </a:p>
      </dgm:t>
    </dgm:pt>
    <dgm:pt modelId="{11E896B9-70A9-4F75-99AB-7AB21E920FA9}" type="pres">
      <dgm:prSet presAssocID="{DDACC1F3-CD4D-40AA-9718-D3433D6DB6E1}" presName="Name0" presStyleCnt="0">
        <dgm:presLayoutVars>
          <dgm:dir/>
          <dgm:animLvl val="lvl"/>
          <dgm:resizeHandles val="exact"/>
        </dgm:presLayoutVars>
      </dgm:prSet>
      <dgm:spPr/>
    </dgm:pt>
    <dgm:pt modelId="{777B7719-2919-4C0D-92E3-569E07D025A1}" type="pres">
      <dgm:prSet presAssocID="{04E1BBC2-34F3-40FD-AA86-6A2733464572}" presName="linNode" presStyleCnt="0"/>
      <dgm:spPr/>
    </dgm:pt>
    <dgm:pt modelId="{2DEE0E64-36B9-4FC4-82E8-BF5384BF9DE6}" type="pres">
      <dgm:prSet presAssocID="{04E1BBC2-34F3-40FD-AA86-6A2733464572}" presName="parentText" presStyleLbl="node1" presStyleIdx="0" presStyleCnt="7">
        <dgm:presLayoutVars>
          <dgm:chMax val="1"/>
          <dgm:bulletEnabled val="1"/>
        </dgm:presLayoutVars>
      </dgm:prSet>
      <dgm:spPr/>
    </dgm:pt>
    <dgm:pt modelId="{87703F0B-628C-433B-9B1E-5BE498ADBFE7}" type="pres">
      <dgm:prSet presAssocID="{8F52DAC6-431E-4445-A340-E5D811DF0104}" presName="sp" presStyleCnt="0"/>
      <dgm:spPr/>
    </dgm:pt>
    <dgm:pt modelId="{16A8B5B5-9A3B-4977-8A40-2B5EC02A07E8}" type="pres">
      <dgm:prSet presAssocID="{BF007464-73CA-4C38-8629-8C7B1C15B521}" presName="linNode" presStyleCnt="0"/>
      <dgm:spPr/>
    </dgm:pt>
    <dgm:pt modelId="{9BF05F66-0944-430F-82C3-E4BB3D6DAE72}" type="pres">
      <dgm:prSet presAssocID="{BF007464-73CA-4C38-8629-8C7B1C15B521}" presName="parentText" presStyleLbl="node1" presStyleIdx="1" presStyleCnt="7">
        <dgm:presLayoutVars>
          <dgm:chMax val="1"/>
          <dgm:bulletEnabled val="1"/>
        </dgm:presLayoutVars>
      </dgm:prSet>
      <dgm:spPr/>
    </dgm:pt>
    <dgm:pt modelId="{06011C9F-9A14-4133-9278-AA0FCBCF4956}" type="pres">
      <dgm:prSet presAssocID="{BF007464-73CA-4C38-8629-8C7B1C15B521}" presName="descendantText" presStyleLbl="alignAccFollowNode1" presStyleIdx="0" presStyleCnt="5">
        <dgm:presLayoutVars>
          <dgm:bulletEnabled val="1"/>
        </dgm:presLayoutVars>
      </dgm:prSet>
      <dgm:spPr/>
    </dgm:pt>
    <dgm:pt modelId="{5F6C0ED3-F046-46DE-883C-DA6C44E2B7B3}" type="pres">
      <dgm:prSet presAssocID="{F8ACEEC3-487F-4049-8CFF-AD593CF01B28}" presName="sp" presStyleCnt="0"/>
      <dgm:spPr/>
    </dgm:pt>
    <dgm:pt modelId="{8A00B680-4116-4A1D-A687-AAED151DD7F8}" type="pres">
      <dgm:prSet presAssocID="{3751E6E8-2BB0-4417-B04F-06CBA47551FE}" presName="linNode" presStyleCnt="0"/>
      <dgm:spPr/>
    </dgm:pt>
    <dgm:pt modelId="{C9DAAD5D-7DA6-4145-AE36-B9070E4A4A21}" type="pres">
      <dgm:prSet presAssocID="{3751E6E8-2BB0-4417-B04F-06CBA47551FE}" presName="parentText" presStyleLbl="node1" presStyleIdx="2" presStyleCnt="7">
        <dgm:presLayoutVars>
          <dgm:chMax val="1"/>
          <dgm:bulletEnabled val="1"/>
        </dgm:presLayoutVars>
      </dgm:prSet>
      <dgm:spPr/>
    </dgm:pt>
    <dgm:pt modelId="{36FB189D-D72B-4746-AAF7-73293FC2F2DB}" type="pres">
      <dgm:prSet presAssocID="{3751E6E8-2BB0-4417-B04F-06CBA47551FE}" presName="descendantText" presStyleLbl="alignAccFollowNode1" presStyleIdx="1" presStyleCnt="5">
        <dgm:presLayoutVars>
          <dgm:bulletEnabled val="1"/>
        </dgm:presLayoutVars>
      </dgm:prSet>
      <dgm:spPr/>
    </dgm:pt>
    <dgm:pt modelId="{BD860033-5C80-4786-9AEF-99A9AB936565}" type="pres">
      <dgm:prSet presAssocID="{644CEE92-088D-4DA5-A1D2-25CE79EB2937}" presName="sp" presStyleCnt="0"/>
      <dgm:spPr/>
    </dgm:pt>
    <dgm:pt modelId="{264C4D27-1556-461D-B3E4-0EE98FEC08D8}" type="pres">
      <dgm:prSet presAssocID="{6D3B1946-3278-43A1-9A06-22CBF856AEE2}" presName="linNode" presStyleCnt="0"/>
      <dgm:spPr/>
    </dgm:pt>
    <dgm:pt modelId="{95C7BEDC-C837-4ACF-B9B1-FCEE02C5BE0A}" type="pres">
      <dgm:prSet presAssocID="{6D3B1946-3278-43A1-9A06-22CBF856AEE2}" presName="parentText" presStyleLbl="node1" presStyleIdx="3" presStyleCnt="7">
        <dgm:presLayoutVars>
          <dgm:chMax val="1"/>
          <dgm:bulletEnabled val="1"/>
        </dgm:presLayoutVars>
      </dgm:prSet>
      <dgm:spPr/>
    </dgm:pt>
    <dgm:pt modelId="{1341C161-1F24-4C9B-97C3-FCF59ED8F425}" type="pres">
      <dgm:prSet presAssocID="{6D3B1946-3278-43A1-9A06-22CBF856AEE2}" presName="descendantText" presStyleLbl="alignAccFollowNode1" presStyleIdx="2" presStyleCnt="5">
        <dgm:presLayoutVars>
          <dgm:bulletEnabled val="1"/>
        </dgm:presLayoutVars>
      </dgm:prSet>
      <dgm:spPr/>
    </dgm:pt>
    <dgm:pt modelId="{20131068-C191-485A-A308-BB0E432A5E3A}" type="pres">
      <dgm:prSet presAssocID="{4BC33C18-59CE-4C09-BF0B-74CF72EAF1CF}" presName="sp" presStyleCnt="0"/>
      <dgm:spPr/>
    </dgm:pt>
    <dgm:pt modelId="{602F6AAD-21C0-4EA0-BC88-33881C0431E2}" type="pres">
      <dgm:prSet presAssocID="{B5D40A64-D4D8-487C-8A57-EC5596C073E9}" presName="linNode" presStyleCnt="0"/>
      <dgm:spPr/>
    </dgm:pt>
    <dgm:pt modelId="{1BAEE9C1-B6C1-4B57-961F-655EFCA47E56}" type="pres">
      <dgm:prSet presAssocID="{B5D40A64-D4D8-487C-8A57-EC5596C073E9}" presName="parentText" presStyleLbl="node1" presStyleIdx="4" presStyleCnt="7">
        <dgm:presLayoutVars>
          <dgm:chMax val="1"/>
          <dgm:bulletEnabled val="1"/>
        </dgm:presLayoutVars>
      </dgm:prSet>
      <dgm:spPr/>
    </dgm:pt>
    <dgm:pt modelId="{BAC5D41F-8D66-4627-BF15-020745CA6EA0}" type="pres">
      <dgm:prSet presAssocID="{5EDA07E7-5BA8-4B71-A712-82D71C3DDE51}" presName="sp" presStyleCnt="0"/>
      <dgm:spPr/>
    </dgm:pt>
    <dgm:pt modelId="{AD83A6CD-64BB-4EE7-858E-FC4C025E0886}" type="pres">
      <dgm:prSet presAssocID="{0C401961-26B6-4853-87DC-53D052BACBE4}" presName="linNode" presStyleCnt="0"/>
      <dgm:spPr/>
    </dgm:pt>
    <dgm:pt modelId="{F38BC1BF-216E-4814-833F-6CF93351096D}" type="pres">
      <dgm:prSet presAssocID="{0C401961-26B6-4853-87DC-53D052BACBE4}" presName="parentText" presStyleLbl="node1" presStyleIdx="5" presStyleCnt="7">
        <dgm:presLayoutVars>
          <dgm:chMax val="1"/>
          <dgm:bulletEnabled val="1"/>
        </dgm:presLayoutVars>
      </dgm:prSet>
      <dgm:spPr/>
    </dgm:pt>
    <dgm:pt modelId="{EE7443A5-0903-400A-B409-505D23AAE815}" type="pres">
      <dgm:prSet presAssocID="{0C401961-26B6-4853-87DC-53D052BACBE4}" presName="descendantText" presStyleLbl="alignAccFollowNode1" presStyleIdx="3" presStyleCnt="5">
        <dgm:presLayoutVars>
          <dgm:bulletEnabled val="1"/>
        </dgm:presLayoutVars>
      </dgm:prSet>
      <dgm:spPr/>
    </dgm:pt>
    <dgm:pt modelId="{C1560044-312F-46C9-BF99-B7DB846243F2}" type="pres">
      <dgm:prSet presAssocID="{2C9B0404-6068-45A7-8EAA-AC20B989730C}" presName="sp" presStyleCnt="0"/>
      <dgm:spPr/>
    </dgm:pt>
    <dgm:pt modelId="{D57EAF64-1C72-49B6-A0DF-47F7D906612A}" type="pres">
      <dgm:prSet presAssocID="{0F4EFD12-E110-4A99-83DF-F22E4A07B62A}" presName="linNode" presStyleCnt="0"/>
      <dgm:spPr/>
    </dgm:pt>
    <dgm:pt modelId="{800A307E-252D-47F6-AC78-D54F21CC6444}" type="pres">
      <dgm:prSet presAssocID="{0F4EFD12-E110-4A99-83DF-F22E4A07B62A}" presName="parentText" presStyleLbl="node1" presStyleIdx="6" presStyleCnt="7">
        <dgm:presLayoutVars>
          <dgm:chMax val="1"/>
          <dgm:bulletEnabled val="1"/>
        </dgm:presLayoutVars>
      </dgm:prSet>
      <dgm:spPr/>
    </dgm:pt>
    <dgm:pt modelId="{EFA114FF-95E5-46AE-A317-DA77B55E01E8}" type="pres">
      <dgm:prSet presAssocID="{0F4EFD12-E110-4A99-83DF-F22E4A07B62A}" presName="descendantText" presStyleLbl="alignAccFollowNode1" presStyleIdx="4" presStyleCnt="5">
        <dgm:presLayoutVars>
          <dgm:bulletEnabled val="1"/>
        </dgm:presLayoutVars>
      </dgm:prSet>
      <dgm:spPr/>
    </dgm:pt>
  </dgm:ptLst>
  <dgm:cxnLst>
    <dgm:cxn modelId="{D5C87617-117C-45F8-81DD-B2EE1F3F5E9F}" type="presOf" srcId="{DDACC1F3-CD4D-40AA-9718-D3433D6DB6E1}" destId="{11E896B9-70A9-4F75-99AB-7AB21E920FA9}" srcOrd="0" destOrd="0" presId="urn:microsoft.com/office/officeart/2005/8/layout/vList5"/>
    <dgm:cxn modelId="{E1497621-1C5F-4285-A16F-0BC91BDFA5BD}" srcId="{DDACC1F3-CD4D-40AA-9718-D3433D6DB6E1}" destId="{0C401961-26B6-4853-87DC-53D052BACBE4}" srcOrd="5" destOrd="0" parTransId="{F7262DF3-58E9-4C12-A675-791BBFC1BD30}" sibTransId="{2C9B0404-6068-45A7-8EAA-AC20B989730C}"/>
    <dgm:cxn modelId="{C2A1AB23-337F-4E9C-8048-B34CA0AEBF8A}" srcId="{BF007464-73CA-4C38-8629-8C7B1C15B521}" destId="{275D8A9B-98CC-43D4-B9EA-FAE68FD5C2AD}" srcOrd="0" destOrd="0" parTransId="{1A2B8FE4-A024-45A7-9F17-05F884426195}" sibTransId="{D61F42E9-F673-4637-99AA-85561402E91C}"/>
    <dgm:cxn modelId="{8657762B-FB48-4664-8E30-6023F5B9DE68}" srcId="{0F4EFD12-E110-4A99-83DF-F22E4A07B62A}" destId="{D35E90B6-DF51-43CD-B00F-3B4196DA3E49}" srcOrd="0" destOrd="0" parTransId="{14D5CAA3-9002-4ED9-8F96-A5257BEC9F09}" sibTransId="{A48B1D13-C3F8-4FD2-BE00-34B79F73D462}"/>
    <dgm:cxn modelId="{DA729734-A131-40E1-9C5D-31F1CB9EDA0B}" srcId="{DDACC1F3-CD4D-40AA-9718-D3433D6DB6E1}" destId="{0F4EFD12-E110-4A99-83DF-F22E4A07B62A}" srcOrd="6" destOrd="0" parTransId="{991A4539-DF2E-446D-B257-EB795CA2DAC2}" sibTransId="{429FC579-48D4-47F2-80C7-0008E71CBE47}"/>
    <dgm:cxn modelId="{BC643C3A-71E6-4ECA-AD90-F8B88E4763C3}" type="presOf" srcId="{0C401961-26B6-4853-87DC-53D052BACBE4}" destId="{F38BC1BF-216E-4814-833F-6CF93351096D}" srcOrd="0" destOrd="0" presId="urn:microsoft.com/office/officeart/2005/8/layout/vList5"/>
    <dgm:cxn modelId="{ED454E41-935B-46D2-82F4-EC4292E5F821}" type="presOf" srcId="{6D3B1946-3278-43A1-9A06-22CBF856AEE2}" destId="{95C7BEDC-C837-4ACF-B9B1-FCEE02C5BE0A}" srcOrd="0" destOrd="0" presId="urn:microsoft.com/office/officeart/2005/8/layout/vList5"/>
    <dgm:cxn modelId="{AD04E046-99CE-45CD-99D2-B001118EB450}" srcId="{BF007464-73CA-4C38-8629-8C7B1C15B521}" destId="{17E3C9FA-2174-40BD-83AB-30ACFA3FCE9E}" srcOrd="1" destOrd="0" parTransId="{DD7C4A88-1105-49E6-8850-EDA1D7A27CD4}" sibTransId="{F27DDF78-554C-45B6-8680-6E0045898052}"/>
    <dgm:cxn modelId="{03F13249-E576-44AB-81F9-231DD5C27787}" type="presOf" srcId="{275D8A9B-98CC-43D4-B9EA-FAE68FD5C2AD}" destId="{06011C9F-9A14-4133-9278-AA0FCBCF4956}" srcOrd="0" destOrd="0" presId="urn:microsoft.com/office/officeart/2005/8/layout/vList5"/>
    <dgm:cxn modelId="{E3A6986F-F658-47E7-AE78-648E3632C55D}" type="presOf" srcId="{B5D40A64-D4D8-487C-8A57-EC5596C073E9}" destId="{1BAEE9C1-B6C1-4B57-961F-655EFCA47E56}" srcOrd="0" destOrd="0" presId="urn:microsoft.com/office/officeart/2005/8/layout/vList5"/>
    <dgm:cxn modelId="{B114D357-48DA-492E-A721-59EA4FD50C28}" type="presOf" srcId="{8DB1FAB8-AE12-41E9-9910-2A0A31951E12}" destId="{EE7443A5-0903-400A-B409-505D23AAE815}" srcOrd="0" destOrd="0" presId="urn:microsoft.com/office/officeart/2005/8/layout/vList5"/>
    <dgm:cxn modelId="{9D25947F-5FCB-478E-A608-B4C278C5CFFA}" type="presOf" srcId="{8171F7C2-EE22-404F-A079-892F30BC3952}" destId="{1341C161-1F24-4C9B-97C3-FCF59ED8F425}" srcOrd="0" destOrd="0" presId="urn:microsoft.com/office/officeart/2005/8/layout/vList5"/>
    <dgm:cxn modelId="{1E1B5C81-F3A4-4756-9124-92E4C89FA7EC}" type="presOf" srcId="{3751E6E8-2BB0-4417-B04F-06CBA47551FE}" destId="{C9DAAD5D-7DA6-4145-AE36-B9070E4A4A21}" srcOrd="0" destOrd="0" presId="urn:microsoft.com/office/officeart/2005/8/layout/vList5"/>
    <dgm:cxn modelId="{22EDBC84-DD1A-46D5-959A-483E7A9B0FFE}" srcId="{DDACC1F3-CD4D-40AA-9718-D3433D6DB6E1}" destId="{6D3B1946-3278-43A1-9A06-22CBF856AEE2}" srcOrd="3" destOrd="0" parTransId="{68B526CF-3892-4E9F-9B4B-A53D5CC4C7D2}" sibTransId="{4BC33C18-59CE-4C09-BF0B-74CF72EAF1CF}"/>
    <dgm:cxn modelId="{D3358E92-B165-4DE0-87FA-D07A933A362F}" srcId="{3751E6E8-2BB0-4417-B04F-06CBA47551FE}" destId="{74EEE5EF-61C8-4850-833F-E95356BCF780}" srcOrd="0" destOrd="0" parTransId="{C9AD0A68-3304-4A36-A6DD-65ECDD5D1D1A}" sibTransId="{3EEA418F-0B8B-413B-9883-CF5F0BAA7566}"/>
    <dgm:cxn modelId="{EA33CC95-247F-4E2E-9F17-498B03F5DB27}" type="presOf" srcId="{17E3C9FA-2174-40BD-83AB-30ACFA3FCE9E}" destId="{06011C9F-9A14-4133-9278-AA0FCBCF4956}" srcOrd="0" destOrd="1" presId="urn:microsoft.com/office/officeart/2005/8/layout/vList5"/>
    <dgm:cxn modelId="{B0C414A2-26F1-4AC3-B295-38B0BC17A674}" srcId="{6D3B1946-3278-43A1-9A06-22CBF856AEE2}" destId="{8171F7C2-EE22-404F-A079-892F30BC3952}" srcOrd="0" destOrd="0" parTransId="{FFDA519E-0B2D-49BB-9972-B62933D41040}" sibTransId="{A7CC77A9-218A-4FC0-8D81-7491ADBA2EEB}"/>
    <dgm:cxn modelId="{5130D3A6-C2A9-4FAB-A13D-20D88253702E}" srcId="{DDACC1F3-CD4D-40AA-9718-D3433D6DB6E1}" destId="{3751E6E8-2BB0-4417-B04F-06CBA47551FE}" srcOrd="2" destOrd="0" parTransId="{374AD42F-A400-4402-B909-085CC63BD312}" sibTransId="{644CEE92-088D-4DA5-A1D2-25CE79EB2937}"/>
    <dgm:cxn modelId="{154C24AA-91B9-42E0-BCAC-451199B5AACF}" type="presOf" srcId="{74EEE5EF-61C8-4850-833F-E95356BCF780}" destId="{36FB189D-D72B-4746-AAF7-73293FC2F2DB}" srcOrd="0" destOrd="0" presId="urn:microsoft.com/office/officeart/2005/8/layout/vList5"/>
    <dgm:cxn modelId="{74100FB6-DB93-4F08-B11B-7D5162ED8D5A}" srcId="{0C401961-26B6-4853-87DC-53D052BACBE4}" destId="{8DB1FAB8-AE12-41E9-9910-2A0A31951E12}" srcOrd="0" destOrd="0" parTransId="{C63EB375-AC5B-4815-88E5-1D3EA51E6050}" sibTransId="{A8F02C4A-E43F-46F4-81CC-83C684DB9F2C}"/>
    <dgm:cxn modelId="{9A03D2BA-23C8-4DAF-8607-D007F6BD4FEC}" type="presOf" srcId="{BF007464-73CA-4C38-8629-8C7B1C15B521}" destId="{9BF05F66-0944-430F-82C3-E4BB3D6DAE72}" srcOrd="0" destOrd="0" presId="urn:microsoft.com/office/officeart/2005/8/layout/vList5"/>
    <dgm:cxn modelId="{E3DCE6BC-8747-4229-8A63-C260F62F22A8}" type="presOf" srcId="{04E1BBC2-34F3-40FD-AA86-6A2733464572}" destId="{2DEE0E64-36B9-4FC4-82E8-BF5384BF9DE6}" srcOrd="0" destOrd="0" presId="urn:microsoft.com/office/officeart/2005/8/layout/vList5"/>
    <dgm:cxn modelId="{B0D116C5-F531-466E-946D-4058187DA614}" type="presOf" srcId="{D35E90B6-DF51-43CD-B00F-3B4196DA3E49}" destId="{EFA114FF-95E5-46AE-A317-DA77B55E01E8}" srcOrd="0" destOrd="0" presId="urn:microsoft.com/office/officeart/2005/8/layout/vList5"/>
    <dgm:cxn modelId="{311A63C6-9019-4144-B329-9AC250B3D7A6}" srcId="{DDACC1F3-CD4D-40AA-9718-D3433D6DB6E1}" destId="{BF007464-73CA-4C38-8629-8C7B1C15B521}" srcOrd="1" destOrd="0" parTransId="{EF993488-BC08-46E3-A938-40FF66059A6F}" sibTransId="{F8ACEEC3-487F-4049-8CFF-AD593CF01B28}"/>
    <dgm:cxn modelId="{6443F3D6-471C-44DF-8A56-E53E175A42DF}" srcId="{DDACC1F3-CD4D-40AA-9718-D3433D6DB6E1}" destId="{B5D40A64-D4D8-487C-8A57-EC5596C073E9}" srcOrd="4" destOrd="0" parTransId="{268A31D9-B162-4E8C-A35D-84709896578B}" sibTransId="{5EDA07E7-5BA8-4B71-A712-82D71C3DDE51}"/>
    <dgm:cxn modelId="{30A8A8E6-475F-404C-942A-F8DC731738B6}" srcId="{DDACC1F3-CD4D-40AA-9718-D3433D6DB6E1}" destId="{04E1BBC2-34F3-40FD-AA86-6A2733464572}" srcOrd="0" destOrd="0" parTransId="{49EE8DA7-062F-41F3-A7F6-93C664F7EBA6}" sibTransId="{8F52DAC6-431E-4445-A340-E5D811DF0104}"/>
    <dgm:cxn modelId="{A29A9EF9-181A-45F1-B21F-BFAB3245FFC3}" type="presOf" srcId="{0F4EFD12-E110-4A99-83DF-F22E4A07B62A}" destId="{800A307E-252D-47F6-AC78-D54F21CC6444}" srcOrd="0" destOrd="0" presId="urn:microsoft.com/office/officeart/2005/8/layout/vList5"/>
    <dgm:cxn modelId="{32977A26-3B50-4075-8AE0-FDD3EADED1CA}" type="presParOf" srcId="{11E896B9-70A9-4F75-99AB-7AB21E920FA9}" destId="{777B7719-2919-4C0D-92E3-569E07D025A1}" srcOrd="0" destOrd="0" presId="urn:microsoft.com/office/officeart/2005/8/layout/vList5"/>
    <dgm:cxn modelId="{8878741B-1E45-4080-96A6-8805F9B4FABD}" type="presParOf" srcId="{777B7719-2919-4C0D-92E3-569E07D025A1}" destId="{2DEE0E64-36B9-4FC4-82E8-BF5384BF9DE6}" srcOrd="0" destOrd="0" presId="urn:microsoft.com/office/officeart/2005/8/layout/vList5"/>
    <dgm:cxn modelId="{1D580226-C119-41D1-A8EF-B19DB4BD8E72}" type="presParOf" srcId="{11E896B9-70A9-4F75-99AB-7AB21E920FA9}" destId="{87703F0B-628C-433B-9B1E-5BE498ADBFE7}" srcOrd="1" destOrd="0" presId="urn:microsoft.com/office/officeart/2005/8/layout/vList5"/>
    <dgm:cxn modelId="{F89BFF7E-9D6A-48BD-BBBF-B3D1B1FBA7A8}" type="presParOf" srcId="{11E896B9-70A9-4F75-99AB-7AB21E920FA9}" destId="{16A8B5B5-9A3B-4977-8A40-2B5EC02A07E8}" srcOrd="2" destOrd="0" presId="urn:microsoft.com/office/officeart/2005/8/layout/vList5"/>
    <dgm:cxn modelId="{312AC3C6-F7E4-4E71-833A-E83CA6493EEA}" type="presParOf" srcId="{16A8B5B5-9A3B-4977-8A40-2B5EC02A07E8}" destId="{9BF05F66-0944-430F-82C3-E4BB3D6DAE72}" srcOrd="0" destOrd="0" presId="urn:microsoft.com/office/officeart/2005/8/layout/vList5"/>
    <dgm:cxn modelId="{B1513625-B19D-4AB6-8F40-E3DC692D935C}" type="presParOf" srcId="{16A8B5B5-9A3B-4977-8A40-2B5EC02A07E8}" destId="{06011C9F-9A14-4133-9278-AA0FCBCF4956}" srcOrd="1" destOrd="0" presId="urn:microsoft.com/office/officeart/2005/8/layout/vList5"/>
    <dgm:cxn modelId="{70C25619-5369-4AFC-8F7F-D3FDD243ED59}" type="presParOf" srcId="{11E896B9-70A9-4F75-99AB-7AB21E920FA9}" destId="{5F6C0ED3-F046-46DE-883C-DA6C44E2B7B3}" srcOrd="3" destOrd="0" presId="urn:microsoft.com/office/officeart/2005/8/layout/vList5"/>
    <dgm:cxn modelId="{E0D9476C-FE5D-404A-9D5B-25C341963685}" type="presParOf" srcId="{11E896B9-70A9-4F75-99AB-7AB21E920FA9}" destId="{8A00B680-4116-4A1D-A687-AAED151DD7F8}" srcOrd="4" destOrd="0" presId="urn:microsoft.com/office/officeart/2005/8/layout/vList5"/>
    <dgm:cxn modelId="{EE8D4845-A26A-479A-836F-240B43463095}" type="presParOf" srcId="{8A00B680-4116-4A1D-A687-AAED151DD7F8}" destId="{C9DAAD5D-7DA6-4145-AE36-B9070E4A4A21}" srcOrd="0" destOrd="0" presId="urn:microsoft.com/office/officeart/2005/8/layout/vList5"/>
    <dgm:cxn modelId="{1CBA71A9-D3C6-4BC3-958A-BD50290D6AA8}" type="presParOf" srcId="{8A00B680-4116-4A1D-A687-AAED151DD7F8}" destId="{36FB189D-D72B-4746-AAF7-73293FC2F2DB}" srcOrd="1" destOrd="0" presId="urn:microsoft.com/office/officeart/2005/8/layout/vList5"/>
    <dgm:cxn modelId="{038CB8DD-2F10-4596-A7F0-7FF7CB673BA6}" type="presParOf" srcId="{11E896B9-70A9-4F75-99AB-7AB21E920FA9}" destId="{BD860033-5C80-4786-9AEF-99A9AB936565}" srcOrd="5" destOrd="0" presId="urn:microsoft.com/office/officeart/2005/8/layout/vList5"/>
    <dgm:cxn modelId="{BE6A7103-7C07-40CC-BAF2-A01E6F539C71}" type="presParOf" srcId="{11E896B9-70A9-4F75-99AB-7AB21E920FA9}" destId="{264C4D27-1556-461D-B3E4-0EE98FEC08D8}" srcOrd="6" destOrd="0" presId="urn:microsoft.com/office/officeart/2005/8/layout/vList5"/>
    <dgm:cxn modelId="{99A5F27F-180D-4823-8BC4-C31631C356A8}" type="presParOf" srcId="{264C4D27-1556-461D-B3E4-0EE98FEC08D8}" destId="{95C7BEDC-C837-4ACF-B9B1-FCEE02C5BE0A}" srcOrd="0" destOrd="0" presId="urn:microsoft.com/office/officeart/2005/8/layout/vList5"/>
    <dgm:cxn modelId="{7EEA269C-2C24-47BF-9C4F-52CF8DE2C0D2}" type="presParOf" srcId="{264C4D27-1556-461D-B3E4-0EE98FEC08D8}" destId="{1341C161-1F24-4C9B-97C3-FCF59ED8F425}" srcOrd="1" destOrd="0" presId="urn:microsoft.com/office/officeart/2005/8/layout/vList5"/>
    <dgm:cxn modelId="{0B661DB6-6577-4EA1-9CCA-8A9E8419C42E}" type="presParOf" srcId="{11E896B9-70A9-4F75-99AB-7AB21E920FA9}" destId="{20131068-C191-485A-A308-BB0E432A5E3A}" srcOrd="7" destOrd="0" presId="urn:microsoft.com/office/officeart/2005/8/layout/vList5"/>
    <dgm:cxn modelId="{78F9DB5E-DEBE-4FAA-A16C-97080C363BE1}" type="presParOf" srcId="{11E896B9-70A9-4F75-99AB-7AB21E920FA9}" destId="{602F6AAD-21C0-4EA0-BC88-33881C0431E2}" srcOrd="8" destOrd="0" presId="urn:microsoft.com/office/officeart/2005/8/layout/vList5"/>
    <dgm:cxn modelId="{461A777D-FAE6-48EF-B006-89AD0D4D020B}" type="presParOf" srcId="{602F6AAD-21C0-4EA0-BC88-33881C0431E2}" destId="{1BAEE9C1-B6C1-4B57-961F-655EFCA47E56}" srcOrd="0" destOrd="0" presId="urn:microsoft.com/office/officeart/2005/8/layout/vList5"/>
    <dgm:cxn modelId="{EE3F3FD2-66E0-48DD-9A0F-70EEE55207A3}" type="presParOf" srcId="{11E896B9-70A9-4F75-99AB-7AB21E920FA9}" destId="{BAC5D41F-8D66-4627-BF15-020745CA6EA0}" srcOrd="9" destOrd="0" presId="urn:microsoft.com/office/officeart/2005/8/layout/vList5"/>
    <dgm:cxn modelId="{37D532CB-EE12-4285-A2CB-AB236D829149}" type="presParOf" srcId="{11E896B9-70A9-4F75-99AB-7AB21E920FA9}" destId="{AD83A6CD-64BB-4EE7-858E-FC4C025E0886}" srcOrd="10" destOrd="0" presId="urn:microsoft.com/office/officeart/2005/8/layout/vList5"/>
    <dgm:cxn modelId="{6D9B6793-2139-43E5-803B-6D3C551D063D}" type="presParOf" srcId="{AD83A6CD-64BB-4EE7-858E-FC4C025E0886}" destId="{F38BC1BF-216E-4814-833F-6CF93351096D}" srcOrd="0" destOrd="0" presId="urn:microsoft.com/office/officeart/2005/8/layout/vList5"/>
    <dgm:cxn modelId="{DE9498F5-0E70-437A-9DEB-6DFDB7985684}" type="presParOf" srcId="{AD83A6CD-64BB-4EE7-858E-FC4C025E0886}" destId="{EE7443A5-0903-400A-B409-505D23AAE815}" srcOrd="1" destOrd="0" presId="urn:microsoft.com/office/officeart/2005/8/layout/vList5"/>
    <dgm:cxn modelId="{550311B9-A977-4D83-9453-943FF2E1551A}" type="presParOf" srcId="{11E896B9-70A9-4F75-99AB-7AB21E920FA9}" destId="{C1560044-312F-46C9-BF99-B7DB846243F2}" srcOrd="11" destOrd="0" presId="urn:microsoft.com/office/officeart/2005/8/layout/vList5"/>
    <dgm:cxn modelId="{0AA2D766-674D-4D5A-A757-67BFB26D7F84}" type="presParOf" srcId="{11E896B9-70A9-4F75-99AB-7AB21E920FA9}" destId="{D57EAF64-1C72-49B6-A0DF-47F7D906612A}" srcOrd="12" destOrd="0" presId="urn:microsoft.com/office/officeart/2005/8/layout/vList5"/>
    <dgm:cxn modelId="{79BE382B-3CB2-4451-8CEF-8F1AFB433730}" type="presParOf" srcId="{D57EAF64-1C72-49B6-A0DF-47F7D906612A}" destId="{800A307E-252D-47F6-AC78-D54F21CC6444}" srcOrd="0" destOrd="0" presId="urn:microsoft.com/office/officeart/2005/8/layout/vList5"/>
    <dgm:cxn modelId="{035052C1-9C71-4555-87EB-F3780ABE56F9}" type="presParOf" srcId="{D57EAF64-1C72-49B6-A0DF-47F7D906612A}" destId="{EFA114FF-95E5-46AE-A317-DA77B55E01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E0E72D-1385-44B7-8788-748F811D8BFD}"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AB14E01A-279B-4DE6-BB66-19F9CB052E45}">
      <dgm:prSet/>
      <dgm:spPr/>
      <dgm:t>
        <a:bodyPr/>
        <a:lstStyle/>
        <a:p>
          <a:r>
            <a:rPr lang="cs-CZ"/>
            <a:t>do územních plánů se adaptační opatření budou promítat jako podrobné regulativy pro jednotlivé plochy s různým funkčním využitím</a:t>
          </a:r>
          <a:endParaRPr lang="en-US"/>
        </a:p>
      </dgm:t>
    </dgm:pt>
    <dgm:pt modelId="{F298AF6B-A3DA-408D-80D7-2C170D862DB1}" type="parTrans" cxnId="{B7452F46-22A7-45FA-835D-EB1399000738}">
      <dgm:prSet/>
      <dgm:spPr/>
      <dgm:t>
        <a:bodyPr/>
        <a:lstStyle/>
        <a:p>
          <a:endParaRPr lang="en-US"/>
        </a:p>
      </dgm:t>
    </dgm:pt>
    <dgm:pt modelId="{80C6A123-BD9A-4EF8-8F02-5827DF43068F}" type="sibTrans" cxnId="{B7452F46-22A7-45FA-835D-EB1399000738}">
      <dgm:prSet/>
      <dgm:spPr/>
      <dgm:t>
        <a:bodyPr/>
        <a:lstStyle/>
        <a:p>
          <a:endParaRPr lang="en-US"/>
        </a:p>
      </dgm:t>
    </dgm:pt>
    <dgm:pt modelId="{492835C6-BF30-42B1-8AE7-DD14D40B13AA}">
      <dgm:prSet/>
      <dgm:spPr/>
      <dgm:t>
        <a:bodyPr/>
        <a:lstStyle/>
        <a:p>
          <a:r>
            <a:rPr lang="cs-CZ"/>
            <a:t>zejména pak jako podmínky prostorového uspořádání </a:t>
          </a:r>
          <a:endParaRPr lang="en-US"/>
        </a:p>
      </dgm:t>
    </dgm:pt>
    <dgm:pt modelId="{2E5AF73A-6861-4E55-8BAC-DD4802C947E9}" type="parTrans" cxnId="{8CA89B1A-5B70-4E77-820E-A551C21C0FF3}">
      <dgm:prSet/>
      <dgm:spPr/>
      <dgm:t>
        <a:bodyPr/>
        <a:lstStyle/>
        <a:p>
          <a:endParaRPr lang="en-US"/>
        </a:p>
      </dgm:t>
    </dgm:pt>
    <dgm:pt modelId="{33E81555-E59F-4591-B2AD-7785E1405D2B}" type="sibTrans" cxnId="{8CA89B1A-5B70-4E77-820E-A551C21C0FF3}">
      <dgm:prSet/>
      <dgm:spPr/>
      <dgm:t>
        <a:bodyPr/>
        <a:lstStyle/>
        <a:p>
          <a:endParaRPr lang="en-US"/>
        </a:p>
      </dgm:t>
    </dgm:pt>
    <dgm:pt modelId="{639B8A8B-401E-4FBF-A769-79B8BDB84030}">
      <dgm:prSet/>
      <dgm:spPr/>
      <dgm:t>
        <a:bodyPr/>
        <a:lstStyle/>
        <a:p>
          <a:r>
            <a:rPr lang="cs-CZ"/>
            <a:t>zasakování</a:t>
          </a:r>
          <a:endParaRPr lang="en-US"/>
        </a:p>
      </dgm:t>
    </dgm:pt>
    <dgm:pt modelId="{3DFFD3B6-0E99-4B1A-921E-4175E10BE8FA}" type="parTrans" cxnId="{55290010-EB59-4D52-971B-24CA5168453A}">
      <dgm:prSet/>
      <dgm:spPr/>
      <dgm:t>
        <a:bodyPr/>
        <a:lstStyle/>
        <a:p>
          <a:endParaRPr lang="en-US"/>
        </a:p>
      </dgm:t>
    </dgm:pt>
    <dgm:pt modelId="{0AEC8F66-5AE7-4407-9F94-98D7BA15A76F}" type="sibTrans" cxnId="{55290010-EB59-4D52-971B-24CA5168453A}">
      <dgm:prSet/>
      <dgm:spPr/>
      <dgm:t>
        <a:bodyPr/>
        <a:lstStyle/>
        <a:p>
          <a:endParaRPr lang="en-US"/>
        </a:p>
      </dgm:t>
    </dgm:pt>
    <dgm:pt modelId="{863427E0-A4BC-4C93-8392-4184EA52E0AC}">
      <dgm:prSet/>
      <dgm:spPr/>
      <dgm:t>
        <a:bodyPr/>
        <a:lstStyle/>
        <a:p>
          <a:r>
            <a:rPr lang="cs-CZ"/>
            <a:t>nezastavitelné části stavebních pozemků</a:t>
          </a:r>
          <a:endParaRPr lang="en-US"/>
        </a:p>
      </dgm:t>
    </dgm:pt>
    <dgm:pt modelId="{C12B9F3B-BD94-4E73-827F-793702BCA3AD}" type="parTrans" cxnId="{36E4668F-22BA-4685-860A-CAB8755D1371}">
      <dgm:prSet/>
      <dgm:spPr/>
      <dgm:t>
        <a:bodyPr/>
        <a:lstStyle/>
        <a:p>
          <a:endParaRPr lang="en-US"/>
        </a:p>
      </dgm:t>
    </dgm:pt>
    <dgm:pt modelId="{1EFE16E5-7792-4D1B-BC28-B4A18ED2852A}" type="sibTrans" cxnId="{36E4668F-22BA-4685-860A-CAB8755D1371}">
      <dgm:prSet/>
      <dgm:spPr/>
      <dgm:t>
        <a:bodyPr/>
        <a:lstStyle/>
        <a:p>
          <a:endParaRPr lang="en-US"/>
        </a:p>
      </dgm:t>
    </dgm:pt>
    <dgm:pt modelId="{20D039FD-81B0-4A6D-9199-0E01299F1F2F}">
      <dgm:prSet/>
      <dgm:spPr/>
      <dgm:t>
        <a:bodyPr/>
        <a:lstStyle/>
        <a:p>
          <a:r>
            <a:rPr lang="cs-CZ"/>
            <a:t>zelené střechy</a:t>
          </a:r>
          <a:endParaRPr lang="en-US"/>
        </a:p>
      </dgm:t>
    </dgm:pt>
    <dgm:pt modelId="{87B650D9-7B5C-4313-9063-82E7C646EFB1}" type="parTrans" cxnId="{C17FD783-13FB-462D-88D5-15B7C7BBAEC7}">
      <dgm:prSet/>
      <dgm:spPr/>
      <dgm:t>
        <a:bodyPr/>
        <a:lstStyle/>
        <a:p>
          <a:endParaRPr lang="en-US"/>
        </a:p>
      </dgm:t>
    </dgm:pt>
    <dgm:pt modelId="{A9C64BF3-6D44-401C-AFD2-2CB7C9517A7C}" type="sibTrans" cxnId="{C17FD783-13FB-462D-88D5-15B7C7BBAEC7}">
      <dgm:prSet/>
      <dgm:spPr/>
      <dgm:t>
        <a:bodyPr/>
        <a:lstStyle/>
        <a:p>
          <a:endParaRPr lang="en-US"/>
        </a:p>
      </dgm:t>
    </dgm:pt>
    <dgm:pt modelId="{9BB9C04C-4CD0-49C9-A5F7-A569A9972CA3}" type="pres">
      <dgm:prSet presAssocID="{10E0E72D-1385-44B7-8788-748F811D8BFD}" presName="Name0" presStyleCnt="0">
        <dgm:presLayoutVars>
          <dgm:dir/>
          <dgm:animLvl val="lvl"/>
          <dgm:resizeHandles val="exact"/>
        </dgm:presLayoutVars>
      </dgm:prSet>
      <dgm:spPr/>
    </dgm:pt>
    <dgm:pt modelId="{C0865E85-7D31-4F89-BDFB-1FA9F2C0F63E}" type="pres">
      <dgm:prSet presAssocID="{492835C6-BF30-42B1-8AE7-DD14D40B13AA}" presName="boxAndChildren" presStyleCnt="0"/>
      <dgm:spPr/>
    </dgm:pt>
    <dgm:pt modelId="{8037A949-60C2-4FC3-8AD2-17B8C0DC1E50}" type="pres">
      <dgm:prSet presAssocID="{492835C6-BF30-42B1-8AE7-DD14D40B13AA}" presName="parentTextBox" presStyleLbl="node1" presStyleIdx="0" presStyleCnt="2"/>
      <dgm:spPr/>
    </dgm:pt>
    <dgm:pt modelId="{446B5CB7-ACE8-4F69-AB7C-9E81B79C9156}" type="pres">
      <dgm:prSet presAssocID="{492835C6-BF30-42B1-8AE7-DD14D40B13AA}" presName="entireBox" presStyleLbl="node1" presStyleIdx="0" presStyleCnt="2"/>
      <dgm:spPr/>
    </dgm:pt>
    <dgm:pt modelId="{BA6CB4FC-41FC-4611-93D6-A33A9C264E72}" type="pres">
      <dgm:prSet presAssocID="{492835C6-BF30-42B1-8AE7-DD14D40B13AA}" presName="descendantBox" presStyleCnt="0"/>
      <dgm:spPr/>
    </dgm:pt>
    <dgm:pt modelId="{64FD19B9-6B91-4206-BA2A-AE5ED75C5C51}" type="pres">
      <dgm:prSet presAssocID="{639B8A8B-401E-4FBF-A769-79B8BDB84030}" presName="childTextBox" presStyleLbl="fgAccFollowNode1" presStyleIdx="0" presStyleCnt="3">
        <dgm:presLayoutVars>
          <dgm:bulletEnabled val="1"/>
        </dgm:presLayoutVars>
      </dgm:prSet>
      <dgm:spPr/>
    </dgm:pt>
    <dgm:pt modelId="{25121C55-C959-4669-BAAD-D7FFB0917F0E}" type="pres">
      <dgm:prSet presAssocID="{863427E0-A4BC-4C93-8392-4184EA52E0AC}" presName="childTextBox" presStyleLbl="fgAccFollowNode1" presStyleIdx="1" presStyleCnt="3">
        <dgm:presLayoutVars>
          <dgm:bulletEnabled val="1"/>
        </dgm:presLayoutVars>
      </dgm:prSet>
      <dgm:spPr/>
    </dgm:pt>
    <dgm:pt modelId="{50FA7577-9142-4BD9-97F0-D25FB6480625}" type="pres">
      <dgm:prSet presAssocID="{20D039FD-81B0-4A6D-9199-0E01299F1F2F}" presName="childTextBox" presStyleLbl="fgAccFollowNode1" presStyleIdx="2" presStyleCnt="3">
        <dgm:presLayoutVars>
          <dgm:bulletEnabled val="1"/>
        </dgm:presLayoutVars>
      </dgm:prSet>
      <dgm:spPr/>
    </dgm:pt>
    <dgm:pt modelId="{67CF4A0C-B800-46A3-AF60-5A6518DD8AEF}" type="pres">
      <dgm:prSet presAssocID="{80C6A123-BD9A-4EF8-8F02-5827DF43068F}" presName="sp" presStyleCnt="0"/>
      <dgm:spPr/>
    </dgm:pt>
    <dgm:pt modelId="{F7E4605F-290E-4C33-B3BE-7C19F51EA6A8}" type="pres">
      <dgm:prSet presAssocID="{AB14E01A-279B-4DE6-BB66-19F9CB052E45}" presName="arrowAndChildren" presStyleCnt="0"/>
      <dgm:spPr/>
    </dgm:pt>
    <dgm:pt modelId="{FE66450D-88A6-4DA2-8651-776FBE1894B4}" type="pres">
      <dgm:prSet presAssocID="{AB14E01A-279B-4DE6-BB66-19F9CB052E45}" presName="parentTextArrow" presStyleLbl="node1" presStyleIdx="1" presStyleCnt="2"/>
      <dgm:spPr/>
    </dgm:pt>
  </dgm:ptLst>
  <dgm:cxnLst>
    <dgm:cxn modelId="{81E97F07-D837-404F-B7A2-BEA1B79AD950}" type="presOf" srcId="{AB14E01A-279B-4DE6-BB66-19F9CB052E45}" destId="{FE66450D-88A6-4DA2-8651-776FBE1894B4}" srcOrd="0" destOrd="0" presId="urn:microsoft.com/office/officeart/2005/8/layout/process4"/>
    <dgm:cxn modelId="{55290010-EB59-4D52-971B-24CA5168453A}" srcId="{492835C6-BF30-42B1-8AE7-DD14D40B13AA}" destId="{639B8A8B-401E-4FBF-A769-79B8BDB84030}" srcOrd="0" destOrd="0" parTransId="{3DFFD3B6-0E99-4B1A-921E-4175E10BE8FA}" sibTransId="{0AEC8F66-5AE7-4407-9F94-98D7BA15A76F}"/>
    <dgm:cxn modelId="{8CA89B1A-5B70-4E77-820E-A551C21C0FF3}" srcId="{10E0E72D-1385-44B7-8788-748F811D8BFD}" destId="{492835C6-BF30-42B1-8AE7-DD14D40B13AA}" srcOrd="1" destOrd="0" parTransId="{2E5AF73A-6861-4E55-8BAC-DD4802C947E9}" sibTransId="{33E81555-E59F-4591-B2AD-7785E1405D2B}"/>
    <dgm:cxn modelId="{19825F2E-3FB9-43FA-B6FA-DEE777704BC9}" type="presOf" srcId="{639B8A8B-401E-4FBF-A769-79B8BDB84030}" destId="{64FD19B9-6B91-4206-BA2A-AE5ED75C5C51}" srcOrd="0" destOrd="0" presId="urn:microsoft.com/office/officeart/2005/8/layout/process4"/>
    <dgm:cxn modelId="{9E33F13F-3FCD-4953-840A-0FC26F50B022}" type="presOf" srcId="{492835C6-BF30-42B1-8AE7-DD14D40B13AA}" destId="{8037A949-60C2-4FC3-8AD2-17B8C0DC1E50}" srcOrd="0" destOrd="0" presId="urn:microsoft.com/office/officeart/2005/8/layout/process4"/>
    <dgm:cxn modelId="{B7452F46-22A7-45FA-835D-EB1399000738}" srcId="{10E0E72D-1385-44B7-8788-748F811D8BFD}" destId="{AB14E01A-279B-4DE6-BB66-19F9CB052E45}" srcOrd="0" destOrd="0" parTransId="{F298AF6B-A3DA-408D-80D7-2C170D862DB1}" sibTransId="{80C6A123-BD9A-4EF8-8F02-5827DF43068F}"/>
    <dgm:cxn modelId="{C17FD783-13FB-462D-88D5-15B7C7BBAEC7}" srcId="{492835C6-BF30-42B1-8AE7-DD14D40B13AA}" destId="{20D039FD-81B0-4A6D-9199-0E01299F1F2F}" srcOrd="2" destOrd="0" parTransId="{87B650D9-7B5C-4313-9063-82E7C646EFB1}" sibTransId="{A9C64BF3-6D44-401C-AFD2-2CB7C9517A7C}"/>
    <dgm:cxn modelId="{36E4668F-22BA-4685-860A-CAB8755D1371}" srcId="{492835C6-BF30-42B1-8AE7-DD14D40B13AA}" destId="{863427E0-A4BC-4C93-8392-4184EA52E0AC}" srcOrd="1" destOrd="0" parTransId="{C12B9F3B-BD94-4E73-827F-793702BCA3AD}" sibTransId="{1EFE16E5-7792-4D1B-BC28-B4A18ED2852A}"/>
    <dgm:cxn modelId="{24EB89A1-8448-413B-9751-ABD9936AE78B}" type="presOf" srcId="{863427E0-A4BC-4C93-8392-4184EA52E0AC}" destId="{25121C55-C959-4669-BAAD-D7FFB0917F0E}" srcOrd="0" destOrd="0" presId="urn:microsoft.com/office/officeart/2005/8/layout/process4"/>
    <dgm:cxn modelId="{681F4FAF-F54D-41E3-825E-ECBBD39A5F58}" type="presOf" srcId="{492835C6-BF30-42B1-8AE7-DD14D40B13AA}" destId="{446B5CB7-ACE8-4F69-AB7C-9E81B79C9156}" srcOrd="1" destOrd="0" presId="urn:microsoft.com/office/officeart/2005/8/layout/process4"/>
    <dgm:cxn modelId="{543B1ADB-735C-4AC5-9647-FCC39130D67B}" type="presOf" srcId="{20D039FD-81B0-4A6D-9199-0E01299F1F2F}" destId="{50FA7577-9142-4BD9-97F0-D25FB6480625}" srcOrd="0" destOrd="0" presId="urn:microsoft.com/office/officeart/2005/8/layout/process4"/>
    <dgm:cxn modelId="{FA1E62E1-ADC9-424B-8284-6203340407E7}" type="presOf" srcId="{10E0E72D-1385-44B7-8788-748F811D8BFD}" destId="{9BB9C04C-4CD0-49C9-A5F7-A569A9972CA3}" srcOrd="0" destOrd="0" presId="urn:microsoft.com/office/officeart/2005/8/layout/process4"/>
    <dgm:cxn modelId="{D8E58D77-B070-4D1E-B0A0-1BDCB764C3CE}" type="presParOf" srcId="{9BB9C04C-4CD0-49C9-A5F7-A569A9972CA3}" destId="{C0865E85-7D31-4F89-BDFB-1FA9F2C0F63E}" srcOrd="0" destOrd="0" presId="urn:microsoft.com/office/officeart/2005/8/layout/process4"/>
    <dgm:cxn modelId="{2638084C-93F3-45FB-97AF-20EDBDBC91A4}" type="presParOf" srcId="{C0865E85-7D31-4F89-BDFB-1FA9F2C0F63E}" destId="{8037A949-60C2-4FC3-8AD2-17B8C0DC1E50}" srcOrd="0" destOrd="0" presId="urn:microsoft.com/office/officeart/2005/8/layout/process4"/>
    <dgm:cxn modelId="{36D731CA-29A0-4C1A-9EB5-D73CB73072CB}" type="presParOf" srcId="{C0865E85-7D31-4F89-BDFB-1FA9F2C0F63E}" destId="{446B5CB7-ACE8-4F69-AB7C-9E81B79C9156}" srcOrd="1" destOrd="0" presId="urn:microsoft.com/office/officeart/2005/8/layout/process4"/>
    <dgm:cxn modelId="{1DA87A20-017E-4047-BEC2-3D157F2605DD}" type="presParOf" srcId="{C0865E85-7D31-4F89-BDFB-1FA9F2C0F63E}" destId="{BA6CB4FC-41FC-4611-93D6-A33A9C264E72}" srcOrd="2" destOrd="0" presId="urn:microsoft.com/office/officeart/2005/8/layout/process4"/>
    <dgm:cxn modelId="{3B5C9910-BEDB-4BC8-954C-518CC41C19E0}" type="presParOf" srcId="{BA6CB4FC-41FC-4611-93D6-A33A9C264E72}" destId="{64FD19B9-6B91-4206-BA2A-AE5ED75C5C51}" srcOrd="0" destOrd="0" presId="urn:microsoft.com/office/officeart/2005/8/layout/process4"/>
    <dgm:cxn modelId="{BC4F6ED0-0208-4446-9773-F747C119A8DE}" type="presParOf" srcId="{BA6CB4FC-41FC-4611-93D6-A33A9C264E72}" destId="{25121C55-C959-4669-BAAD-D7FFB0917F0E}" srcOrd="1" destOrd="0" presId="urn:microsoft.com/office/officeart/2005/8/layout/process4"/>
    <dgm:cxn modelId="{B3548D97-2C5F-4868-B720-4474C192C81C}" type="presParOf" srcId="{BA6CB4FC-41FC-4611-93D6-A33A9C264E72}" destId="{50FA7577-9142-4BD9-97F0-D25FB6480625}" srcOrd="2" destOrd="0" presId="urn:microsoft.com/office/officeart/2005/8/layout/process4"/>
    <dgm:cxn modelId="{3477C53D-25DA-4ACB-B544-B367177FFFC9}" type="presParOf" srcId="{9BB9C04C-4CD0-49C9-A5F7-A569A9972CA3}" destId="{67CF4A0C-B800-46A3-AF60-5A6518DD8AEF}" srcOrd="1" destOrd="0" presId="urn:microsoft.com/office/officeart/2005/8/layout/process4"/>
    <dgm:cxn modelId="{F637D746-5611-4A0D-B88C-E6112461E358}" type="presParOf" srcId="{9BB9C04C-4CD0-49C9-A5F7-A569A9972CA3}" destId="{F7E4605F-290E-4C33-B3BE-7C19F51EA6A8}" srcOrd="2" destOrd="0" presId="urn:microsoft.com/office/officeart/2005/8/layout/process4"/>
    <dgm:cxn modelId="{75EF1D53-EC49-4F1A-B187-8A5FBA832AD5}" type="presParOf" srcId="{F7E4605F-290E-4C33-B3BE-7C19F51EA6A8}" destId="{FE66450D-88A6-4DA2-8651-776FBE1894B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175ED-4107-4A99-B821-F54425CA48D6}">
      <dsp:nvSpPr>
        <dsp:cNvPr id="0" name=""/>
        <dsp:cNvSpPr/>
      </dsp:nvSpPr>
      <dsp:spPr>
        <a:xfrm>
          <a:off x="4783455" y="1942345"/>
          <a:ext cx="3394709" cy="807786"/>
        </a:xfrm>
        <a:custGeom>
          <a:avLst/>
          <a:gdLst/>
          <a:ahLst/>
          <a:cxnLst/>
          <a:rect l="0" t="0" r="0" b="0"/>
          <a:pathLst>
            <a:path>
              <a:moveTo>
                <a:pt x="0" y="0"/>
              </a:moveTo>
              <a:lnTo>
                <a:pt x="0" y="550483"/>
              </a:lnTo>
              <a:lnTo>
                <a:pt x="3394709" y="550483"/>
              </a:lnTo>
              <a:lnTo>
                <a:pt x="3394709" y="80778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9D279B-5925-4543-8227-7A9411E21AD8}">
      <dsp:nvSpPr>
        <dsp:cNvPr id="0" name=""/>
        <dsp:cNvSpPr/>
      </dsp:nvSpPr>
      <dsp:spPr>
        <a:xfrm>
          <a:off x="4737735" y="1942345"/>
          <a:ext cx="91440" cy="807786"/>
        </a:xfrm>
        <a:custGeom>
          <a:avLst/>
          <a:gdLst/>
          <a:ahLst/>
          <a:cxnLst/>
          <a:rect l="0" t="0" r="0" b="0"/>
          <a:pathLst>
            <a:path>
              <a:moveTo>
                <a:pt x="45720" y="0"/>
              </a:moveTo>
              <a:lnTo>
                <a:pt x="45720" y="80778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798CF-E7EB-46DF-BA43-21BD09BA0337}">
      <dsp:nvSpPr>
        <dsp:cNvPr id="0" name=""/>
        <dsp:cNvSpPr/>
      </dsp:nvSpPr>
      <dsp:spPr>
        <a:xfrm>
          <a:off x="1388745" y="1942345"/>
          <a:ext cx="3394709" cy="807786"/>
        </a:xfrm>
        <a:custGeom>
          <a:avLst/>
          <a:gdLst/>
          <a:ahLst/>
          <a:cxnLst/>
          <a:rect l="0" t="0" r="0" b="0"/>
          <a:pathLst>
            <a:path>
              <a:moveTo>
                <a:pt x="3394709" y="0"/>
              </a:moveTo>
              <a:lnTo>
                <a:pt x="3394709" y="550483"/>
              </a:lnTo>
              <a:lnTo>
                <a:pt x="0" y="550483"/>
              </a:lnTo>
              <a:lnTo>
                <a:pt x="0" y="80778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67642A-03DB-46DB-938B-85165AA98410}">
      <dsp:nvSpPr>
        <dsp:cNvPr id="0" name=""/>
        <dsp:cNvSpPr/>
      </dsp:nvSpPr>
      <dsp:spPr>
        <a:xfrm>
          <a:off x="0" y="178639"/>
          <a:ext cx="2777489" cy="17637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73B09-27AB-4F15-8539-F06230B52B6D}">
      <dsp:nvSpPr>
        <dsp:cNvPr id="0" name=""/>
        <dsp:cNvSpPr/>
      </dsp:nvSpPr>
      <dsp:spPr>
        <a:xfrm>
          <a:off x="308610" y="471818"/>
          <a:ext cx="2777489" cy="17637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defRPr b="1"/>
          </a:pPr>
          <a:r>
            <a:rPr lang="cs-CZ" sz="2500" kern="1200" dirty="0"/>
            <a:t>Představení forem Česko – norské spolupráce</a:t>
          </a:r>
          <a:endParaRPr lang="en-US" sz="2500" kern="1200" dirty="0"/>
        </a:p>
      </dsp:txBody>
      <dsp:txXfrm>
        <a:off x="360267" y="523475"/>
        <a:ext cx="2674175" cy="1660392"/>
      </dsp:txXfrm>
    </dsp:sp>
    <dsp:sp modelId="{FD5C8AB4-2091-42BB-8D3D-F6B922602620}">
      <dsp:nvSpPr>
        <dsp:cNvPr id="0" name=""/>
        <dsp:cNvSpPr/>
      </dsp:nvSpPr>
      <dsp:spPr>
        <a:xfrm>
          <a:off x="3394710" y="178639"/>
          <a:ext cx="2777489" cy="17637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CDBB8-F28A-49B9-8D3A-E4FF997B6EC1}">
      <dsp:nvSpPr>
        <dsp:cNvPr id="0" name=""/>
        <dsp:cNvSpPr/>
      </dsp:nvSpPr>
      <dsp:spPr>
        <a:xfrm>
          <a:off x="3703320" y="471818"/>
          <a:ext cx="2777489" cy="17637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defRPr b="1"/>
          </a:pPr>
          <a:r>
            <a:rPr lang="cs-CZ" sz="2500" kern="1200" dirty="0"/>
            <a:t>Hlavní projektová témata</a:t>
          </a:r>
          <a:endParaRPr lang="en-US" sz="2500" kern="1200" dirty="0"/>
        </a:p>
      </dsp:txBody>
      <dsp:txXfrm>
        <a:off x="3754977" y="523475"/>
        <a:ext cx="2674175" cy="1660392"/>
      </dsp:txXfrm>
    </dsp:sp>
    <dsp:sp modelId="{4E0789F2-EFD3-4ED0-8A31-4C26EDD38DFA}">
      <dsp:nvSpPr>
        <dsp:cNvPr id="0" name=""/>
        <dsp:cNvSpPr/>
      </dsp:nvSpPr>
      <dsp:spPr>
        <a:xfrm>
          <a:off x="0" y="2750132"/>
          <a:ext cx="2777489" cy="17637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6445F-C43E-409D-AE51-4FAC07994255}">
      <dsp:nvSpPr>
        <dsp:cNvPr id="0" name=""/>
        <dsp:cNvSpPr/>
      </dsp:nvSpPr>
      <dsp:spPr>
        <a:xfrm>
          <a:off x="308610" y="3043311"/>
          <a:ext cx="2777489" cy="176370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b="1" kern="1200" dirty="0"/>
            <a:t>Obnova a revitalizace krajiny</a:t>
          </a:r>
          <a:endParaRPr lang="en-US" sz="2500" b="1" kern="1200" dirty="0"/>
        </a:p>
      </dsp:txBody>
      <dsp:txXfrm>
        <a:off x="360267" y="3094968"/>
        <a:ext cx="2674175" cy="1660392"/>
      </dsp:txXfrm>
    </dsp:sp>
    <dsp:sp modelId="{08D10F5C-3111-4738-B4FA-A6DA182727D8}">
      <dsp:nvSpPr>
        <dsp:cNvPr id="0" name=""/>
        <dsp:cNvSpPr/>
      </dsp:nvSpPr>
      <dsp:spPr>
        <a:xfrm>
          <a:off x="3394710" y="2750132"/>
          <a:ext cx="2777489" cy="17637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558F84-F66E-4297-B59F-29B2AE48C60F}">
      <dsp:nvSpPr>
        <dsp:cNvPr id="0" name=""/>
        <dsp:cNvSpPr/>
      </dsp:nvSpPr>
      <dsp:spPr>
        <a:xfrm>
          <a:off x="3703320" y="3043311"/>
          <a:ext cx="2777489" cy="176370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b="1" kern="1200" dirty="0"/>
            <a:t>Příprava chytrých a klimaticky šetrných lokalit pro výstavbu</a:t>
          </a:r>
          <a:endParaRPr lang="en-US" sz="2500" b="1" kern="1200" dirty="0"/>
        </a:p>
      </dsp:txBody>
      <dsp:txXfrm>
        <a:off x="3754977" y="3094968"/>
        <a:ext cx="2674175" cy="1660392"/>
      </dsp:txXfrm>
    </dsp:sp>
    <dsp:sp modelId="{DE5F6DB8-C3D9-4DA4-B589-2024608F83C5}">
      <dsp:nvSpPr>
        <dsp:cNvPr id="0" name=""/>
        <dsp:cNvSpPr/>
      </dsp:nvSpPr>
      <dsp:spPr>
        <a:xfrm>
          <a:off x="6789420" y="2750132"/>
          <a:ext cx="2777489" cy="17637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CBA267-9E1C-48B8-83F2-C7A9C0AD40F0}">
      <dsp:nvSpPr>
        <dsp:cNvPr id="0" name=""/>
        <dsp:cNvSpPr/>
      </dsp:nvSpPr>
      <dsp:spPr>
        <a:xfrm>
          <a:off x="7098030" y="3043311"/>
          <a:ext cx="2777489" cy="176370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b="1" kern="1200" dirty="0"/>
            <a:t>Zelený územní plán</a:t>
          </a:r>
          <a:endParaRPr lang="en-US" sz="2500" b="1" kern="1200" dirty="0"/>
        </a:p>
      </dsp:txBody>
      <dsp:txXfrm>
        <a:off x="7149687" y="3094968"/>
        <a:ext cx="2674175" cy="1660392"/>
      </dsp:txXfrm>
    </dsp:sp>
    <dsp:sp modelId="{7FE8BB02-5AD1-441F-BDB4-8E8A903AAAD2}">
      <dsp:nvSpPr>
        <dsp:cNvPr id="0" name=""/>
        <dsp:cNvSpPr/>
      </dsp:nvSpPr>
      <dsp:spPr>
        <a:xfrm>
          <a:off x="6789420" y="178639"/>
          <a:ext cx="2777489" cy="17637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E5B9A-B8A8-4DDE-9FC6-28620388E903}">
      <dsp:nvSpPr>
        <dsp:cNvPr id="0" name=""/>
        <dsp:cNvSpPr/>
      </dsp:nvSpPr>
      <dsp:spPr>
        <a:xfrm>
          <a:off x="7098030" y="471818"/>
          <a:ext cx="2777489" cy="17637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defRPr b="1"/>
          </a:pPr>
          <a:r>
            <a:rPr lang="cs-CZ" sz="2500" kern="1200" dirty="0"/>
            <a:t>Česká inspirace pro Norsko</a:t>
          </a:r>
          <a:endParaRPr lang="en-US" sz="2500" kern="1200" dirty="0"/>
        </a:p>
      </dsp:txBody>
      <dsp:txXfrm>
        <a:off x="7149687" y="523475"/>
        <a:ext cx="2674175" cy="16603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3EB14-4C3B-4807-B35D-758D6DBD423F}">
      <dsp:nvSpPr>
        <dsp:cNvPr id="0" name=""/>
        <dsp:cNvSpPr/>
      </dsp:nvSpPr>
      <dsp:spPr>
        <a:xfrm>
          <a:off x="1205" y="500767"/>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Životní prostředí</a:t>
          </a:r>
          <a:endParaRPr lang="en-US" sz="1800" kern="1200"/>
        </a:p>
      </dsp:txBody>
      <dsp:txXfrm>
        <a:off x="1205" y="500767"/>
        <a:ext cx="1518532" cy="911119"/>
      </dsp:txXfrm>
    </dsp:sp>
    <dsp:sp modelId="{6AD1203F-F62E-46BD-AC66-6FA2B587B6BC}">
      <dsp:nvSpPr>
        <dsp:cNvPr id="0" name=""/>
        <dsp:cNvSpPr/>
      </dsp:nvSpPr>
      <dsp:spPr>
        <a:xfrm>
          <a:off x="1671590" y="500767"/>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Klimatická změna</a:t>
          </a:r>
          <a:endParaRPr lang="en-US" sz="1800" kern="1200"/>
        </a:p>
      </dsp:txBody>
      <dsp:txXfrm>
        <a:off x="1671590" y="500767"/>
        <a:ext cx="1518532" cy="911119"/>
      </dsp:txXfrm>
    </dsp:sp>
    <dsp:sp modelId="{01FC1E6E-4BD9-45C5-85ED-4690B31A3349}">
      <dsp:nvSpPr>
        <dsp:cNvPr id="0" name=""/>
        <dsp:cNvSpPr/>
      </dsp:nvSpPr>
      <dsp:spPr>
        <a:xfrm>
          <a:off x="3341976" y="500767"/>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Energetika</a:t>
          </a:r>
          <a:endParaRPr lang="en-US" sz="1800" kern="1200"/>
        </a:p>
      </dsp:txBody>
      <dsp:txXfrm>
        <a:off x="3341976" y="500767"/>
        <a:ext cx="1518532" cy="911119"/>
      </dsp:txXfrm>
    </dsp:sp>
    <dsp:sp modelId="{438C4010-9BFD-4FDE-9A2F-4E4B48ADE605}">
      <dsp:nvSpPr>
        <dsp:cNvPr id="0" name=""/>
        <dsp:cNvSpPr/>
      </dsp:nvSpPr>
      <dsp:spPr>
        <a:xfrm>
          <a:off x="5012362" y="500767"/>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Inovace</a:t>
          </a:r>
          <a:endParaRPr lang="en-US" sz="1800" kern="1200"/>
        </a:p>
      </dsp:txBody>
      <dsp:txXfrm>
        <a:off x="5012362" y="500767"/>
        <a:ext cx="1518532" cy="911119"/>
      </dsp:txXfrm>
    </dsp:sp>
    <dsp:sp modelId="{44354471-7650-4A28-8965-7A361F84488E}">
      <dsp:nvSpPr>
        <dsp:cNvPr id="0" name=""/>
        <dsp:cNvSpPr/>
      </dsp:nvSpPr>
      <dsp:spPr>
        <a:xfrm>
          <a:off x="6682747" y="500767"/>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Pozemkové úpravy</a:t>
          </a:r>
          <a:endParaRPr lang="en-US" sz="1800" kern="1200"/>
        </a:p>
      </dsp:txBody>
      <dsp:txXfrm>
        <a:off x="6682747" y="500767"/>
        <a:ext cx="1518532" cy="911119"/>
      </dsp:txXfrm>
    </dsp:sp>
    <dsp:sp modelId="{F3231323-8058-4606-87B6-E227D64BAD4A}">
      <dsp:nvSpPr>
        <dsp:cNvPr id="0" name=""/>
        <dsp:cNvSpPr/>
      </dsp:nvSpPr>
      <dsp:spPr>
        <a:xfrm>
          <a:off x="8353133" y="500767"/>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Inovace</a:t>
          </a:r>
          <a:endParaRPr lang="en-US" sz="1800" kern="1200"/>
        </a:p>
      </dsp:txBody>
      <dsp:txXfrm>
        <a:off x="8353133" y="500767"/>
        <a:ext cx="1518532" cy="911119"/>
      </dsp:txXfrm>
    </dsp:sp>
    <dsp:sp modelId="{402CE442-8233-4D00-9395-9A70EC86F200}">
      <dsp:nvSpPr>
        <dsp:cNvPr id="0" name=""/>
        <dsp:cNvSpPr/>
      </dsp:nvSpPr>
      <dsp:spPr>
        <a:xfrm>
          <a:off x="1205" y="1563740"/>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Digitalizace</a:t>
          </a:r>
          <a:endParaRPr lang="en-US" sz="1800" kern="1200"/>
        </a:p>
      </dsp:txBody>
      <dsp:txXfrm>
        <a:off x="1205" y="1563740"/>
        <a:ext cx="1518532" cy="911119"/>
      </dsp:txXfrm>
    </dsp:sp>
    <dsp:sp modelId="{E5317375-8EE8-4F7B-BFF1-2F29BFC81F5B}">
      <dsp:nvSpPr>
        <dsp:cNvPr id="0" name=""/>
        <dsp:cNvSpPr/>
      </dsp:nvSpPr>
      <dsp:spPr>
        <a:xfrm>
          <a:off x="1671590" y="1563740"/>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Znalosti a data</a:t>
          </a:r>
          <a:endParaRPr lang="en-US" sz="1800" kern="1200"/>
        </a:p>
      </dsp:txBody>
      <dsp:txXfrm>
        <a:off x="1671590" y="1563740"/>
        <a:ext cx="1518532" cy="911119"/>
      </dsp:txXfrm>
    </dsp:sp>
    <dsp:sp modelId="{3E37A195-6851-4CE4-8171-93A3884F005D}">
      <dsp:nvSpPr>
        <dsp:cNvPr id="0" name=""/>
        <dsp:cNvSpPr/>
      </dsp:nvSpPr>
      <dsp:spPr>
        <a:xfrm>
          <a:off x="3341976" y="1563740"/>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Řízení a participace</a:t>
          </a:r>
          <a:endParaRPr lang="en-US" sz="1800" kern="1200"/>
        </a:p>
      </dsp:txBody>
      <dsp:txXfrm>
        <a:off x="3341976" y="1563740"/>
        <a:ext cx="1518532" cy="911119"/>
      </dsp:txXfrm>
    </dsp:sp>
    <dsp:sp modelId="{FF4F27A5-5396-43F7-A4FE-F89F8F7E65A0}">
      <dsp:nvSpPr>
        <dsp:cNvPr id="0" name=""/>
        <dsp:cNvSpPr/>
      </dsp:nvSpPr>
      <dsp:spPr>
        <a:xfrm>
          <a:off x="5012362" y="1563740"/>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Finance a zdroje</a:t>
          </a:r>
          <a:endParaRPr lang="en-US" sz="1800" kern="1200"/>
        </a:p>
      </dsp:txBody>
      <dsp:txXfrm>
        <a:off x="5012362" y="1563740"/>
        <a:ext cx="1518532" cy="911119"/>
      </dsp:txXfrm>
    </dsp:sp>
    <dsp:sp modelId="{30B2530B-F7C8-4205-BA6E-8A8DEFF7FC0D}">
      <dsp:nvSpPr>
        <dsp:cNvPr id="0" name=""/>
        <dsp:cNvSpPr/>
      </dsp:nvSpPr>
      <dsp:spPr>
        <a:xfrm>
          <a:off x="6682747" y="1563740"/>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Spolupráce a partnerství obcí</a:t>
          </a:r>
          <a:endParaRPr lang="en-US" sz="1800" kern="1200"/>
        </a:p>
      </dsp:txBody>
      <dsp:txXfrm>
        <a:off x="6682747" y="1563740"/>
        <a:ext cx="1518532" cy="911119"/>
      </dsp:txXfrm>
    </dsp:sp>
    <dsp:sp modelId="{6D59A303-4E1B-47BC-A25F-B87604FBF869}">
      <dsp:nvSpPr>
        <dsp:cNvPr id="0" name=""/>
        <dsp:cNvSpPr/>
      </dsp:nvSpPr>
      <dsp:spPr>
        <a:xfrm>
          <a:off x="8353133" y="1563740"/>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Zelený územní plán</a:t>
          </a:r>
          <a:endParaRPr lang="en-US" sz="1800" kern="1200"/>
        </a:p>
      </dsp:txBody>
      <dsp:txXfrm>
        <a:off x="8353133" y="1563740"/>
        <a:ext cx="1518532" cy="911119"/>
      </dsp:txXfrm>
    </dsp:sp>
    <dsp:sp modelId="{D1346DB0-0FEF-413B-9DB0-F191B22EFE98}">
      <dsp:nvSpPr>
        <dsp:cNvPr id="0" name=""/>
        <dsp:cNvSpPr/>
      </dsp:nvSpPr>
      <dsp:spPr>
        <a:xfrm>
          <a:off x="1205" y="2626712"/>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Příprava udržitelných lokalit</a:t>
          </a:r>
          <a:endParaRPr lang="en-US" sz="1800" kern="1200"/>
        </a:p>
      </dsp:txBody>
      <dsp:txXfrm>
        <a:off x="1205" y="2626712"/>
        <a:ext cx="1518532" cy="911119"/>
      </dsp:txXfrm>
    </dsp:sp>
    <dsp:sp modelId="{C27B06F3-4F7E-4AE3-BA3C-E523917AB4BE}">
      <dsp:nvSpPr>
        <dsp:cNvPr id="0" name=""/>
        <dsp:cNvSpPr/>
      </dsp:nvSpPr>
      <dsp:spPr>
        <a:xfrm>
          <a:off x="1671590" y="2626712"/>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Nakládání s vodou</a:t>
          </a:r>
          <a:endParaRPr lang="en-US" sz="1800" kern="1200"/>
        </a:p>
      </dsp:txBody>
      <dsp:txXfrm>
        <a:off x="1671590" y="2626712"/>
        <a:ext cx="1518532" cy="911119"/>
      </dsp:txXfrm>
    </dsp:sp>
    <dsp:sp modelId="{3B1CA6B9-0978-44EF-9E10-830183822D63}">
      <dsp:nvSpPr>
        <dsp:cNvPr id="0" name=""/>
        <dsp:cNvSpPr/>
      </dsp:nvSpPr>
      <dsp:spPr>
        <a:xfrm>
          <a:off x="3341976" y="2626712"/>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Nakládání s odpady</a:t>
          </a:r>
          <a:endParaRPr lang="en-US" sz="1800" kern="1200"/>
        </a:p>
      </dsp:txBody>
      <dsp:txXfrm>
        <a:off x="3341976" y="2626712"/>
        <a:ext cx="1518532" cy="911119"/>
      </dsp:txXfrm>
    </dsp:sp>
    <dsp:sp modelId="{E98B6D14-83EF-401A-9387-F117BF434782}">
      <dsp:nvSpPr>
        <dsp:cNvPr id="0" name=""/>
        <dsp:cNvSpPr/>
      </dsp:nvSpPr>
      <dsp:spPr>
        <a:xfrm>
          <a:off x="5012362" y="2626712"/>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Fotovoltaické elektrárny</a:t>
          </a:r>
          <a:endParaRPr lang="en-US" sz="1800" kern="1200"/>
        </a:p>
      </dsp:txBody>
      <dsp:txXfrm>
        <a:off x="5012362" y="2626712"/>
        <a:ext cx="1518532" cy="911119"/>
      </dsp:txXfrm>
    </dsp:sp>
    <dsp:sp modelId="{F1C09619-A481-4A04-B9E5-A46CC9BADD73}">
      <dsp:nvSpPr>
        <dsp:cNvPr id="0" name=""/>
        <dsp:cNvSpPr/>
      </dsp:nvSpPr>
      <dsp:spPr>
        <a:xfrm>
          <a:off x="6682747" y="2626712"/>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Sdílení energie</a:t>
          </a:r>
          <a:endParaRPr lang="en-US" sz="1800" kern="1200"/>
        </a:p>
      </dsp:txBody>
      <dsp:txXfrm>
        <a:off x="6682747" y="2626712"/>
        <a:ext cx="1518532" cy="911119"/>
      </dsp:txXfrm>
    </dsp:sp>
    <dsp:sp modelId="{652428C8-2598-429E-9A56-3AB308199B0F}">
      <dsp:nvSpPr>
        <dsp:cNvPr id="0" name=""/>
        <dsp:cNvSpPr/>
      </dsp:nvSpPr>
      <dsp:spPr>
        <a:xfrm>
          <a:off x="8353133" y="2626712"/>
          <a:ext cx="1518532" cy="9111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Výsadby stromů v krajině</a:t>
          </a:r>
          <a:endParaRPr lang="en-US" sz="1800" kern="1200"/>
        </a:p>
      </dsp:txBody>
      <dsp:txXfrm>
        <a:off x="8353133" y="2626712"/>
        <a:ext cx="1518532" cy="911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687C6-7C6F-4AA3-9CA8-E0A5A3A79883}">
      <dsp:nvSpPr>
        <dsp:cNvPr id="0" name=""/>
        <dsp:cNvSpPr/>
      </dsp:nvSpPr>
      <dsp:spPr>
        <a:xfrm>
          <a:off x="2764452" y="635940"/>
          <a:ext cx="491620" cy="91440"/>
        </a:xfrm>
        <a:custGeom>
          <a:avLst/>
          <a:gdLst/>
          <a:ahLst/>
          <a:cxnLst/>
          <a:rect l="0" t="0" r="0" b="0"/>
          <a:pathLst>
            <a:path>
              <a:moveTo>
                <a:pt x="0" y="45720"/>
              </a:moveTo>
              <a:lnTo>
                <a:pt x="491620" y="45720"/>
              </a:lnTo>
            </a:path>
          </a:pathLst>
        </a:custGeom>
        <a:noFill/>
        <a:ln w="100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97206" y="679049"/>
        <a:ext cx="26111" cy="5222"/>
      </dsp:txXfrm>
    </dsp:sp>
    <dsp:sp modelId="{BA31CEE2-F345-44A0-8B02-7BBD8D2964E9}">
      <dsp:nvSpPr>
        <dsp:cNvPr id="0" name=""/>
        <dsp:cNvSpPr/>
      </dsp:nvSpPr>
      <dsp:spPr>
        <a:xfrm>
          <a:off x="495730" y="503"/>
          <a:ext cx="2270521" cy="1362313"/>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755650">
            <a:lnSpc>
              <a:spcPct val="90000"/>
            </a:lnSpc>
            <a:spcBef>
              <a:spcPct val="0"/>
            </a:spcBef>
            <a:spcAft>
              <a:spcPct val="35000"/>
            </a:spcAft>
            <a:buNone/>
          </a:pPr>
          <a:r>
            <a:rPr lang="cs-CZ" sz="1700" kern="1200" dirty="0"/>
            <a:t>Snižování sociálních rozdílů mezi zeměmi EHP </a:t>
          </a:r>
          <a:endParaRPr lang="en-US" sz="1700" kern="1200" dirty="0"/>
        </a:p>
      </dsp:txBody>
      <dsp:txXfrm>
        <a:off x="495730" y="503"/>
        <a:ext cx="2270521" cy="1362313"/>
      </dsp:txXfrm>
    </dsp:sp>
    <dsp:sp modelId="{4EA30C15-8D3B-474C-818B-6F13824DBFE4}">
      <dsp:nvSpPr>
        <dsp:cNvPr id="0" name=""/>
        <dsp:cNvSpPr/>
      </dsp:nvSpPr>
      <dsp:spPr>
        <a:xfrm>
          <a:off x="1630991" y="1361016"/>
          <a:ext cx="2792741" cy="491620"/>
        </a:xfrm>
        <a:custGeom>
          <a:avLst/>
          <a:gdLst/>
          <a:ahLst/>
          <a:cxnLst/>
          <a:rect l="0" t="0" r="0" b="0"/>
          <a:pathLst>
            <a:path>
              <a:moveTo>
                <a:pt x="2792741" y="0"/>
              </a:moveTo>
              <a:lnTo>
                <a:pt x="2792741" y="262910"/>
              </a:lnTo>
              <a:lnTo>
                <a:pt x="0" y="262910"/>
              </a:lnTo>
              <a:lnTo>
                <a:pt x="0" y="491620"/>
              </a:lnTo>
            </a:path>
          </a:pathLst>
        </a:custGeom>
        <a:noFill/>
        <a:ln w="100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56333" y="1604215"/>
        <a:ext cx="142057" cy="5222"/>
      </dsp:txXfrm>
    </dsp:sp>
    <dsp:sp modelId="{53735783-C5DE-42EC-8A8B-5375A8D828BB}">
      <dsp:nvSpPr>
        <dsp:cNvPr id="0" name=""/>
        <dsp:cNvSpPr/>
      </dsp:nvSpPr>
      <dsp:spPr>
        <a:xfrm>
          <a:off x="3288472" y="503"/>
          <a:ext cx="2270521" cy="1362313"/>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755650">
            <a:lnSpc>
              <a:spcPct val="90000"/>
            </a:lnSpc>
            <a:spcBef>
              <a:spcPct val="0"/>
            </a:spcBef>
            <a:spcAft>
              <a:spcPct val="35000"/>
            </a:spcAft>
            <a:buNone/>
          </a:pPr>
          <a:r>
            <a:rPr lang="cs-CZ" sz="1700" kern="1200" dirty="0"/>
            <a:t>Posílení bilaterální spolupráce mezi Norskem</a:t>
          </a:r>
          <a:endParaRPr lang="en-US" sz="1700" kern="1200" dirty="0"/>
        </a:p>
      </dsp:txBody>
      <dsp:txXfrm>
        <a:off x="3288472" y="503"/>
        <a:ext cx="2270521" cy="1362313"/>
      </dsp:txXfrm>
    </dsp:sp>
    <dsp:sp modelId="{6C324CF7-51B9-4AE1-A844-455363DCDDDD}">
      <dsp:nvSpPr>
        <dsp:cNvPr id="0" name=""/>
        <dsp:cNvSpPr/>
      </dsp:nvSpPr>
      <dsp:spPr>
        <a:xfrm>
          <a:off x="2764452" y="2520473"/>
          <a:ext cx="491620" cy="91440"/>
        </a:xfrm>
        <a:custGeom>
          <a:avLst/>
          <a:gdLst/>
          <a:ahLst/>
          <a:cxnLst/>
          <a:rect l="0" t="0" r="0" b="0"/>
          <a:pathLst>
            <a:path>
              <a:moveTo>
                <a:pt x="0" y="45720"/>
              </a:moveTo>
              <a:lnTo>
                <a:pt x="491620" y="45720"/>
              </a:lnTo>
            </a:path>
          </a:pathLst>
        </a:custGeom>
        <a:noFill/>
        <a:ln w="100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97206" y="2563582"/>
        <a:ext cx="26111" cy="5222"/>
      </dsp:txXfrm>
    </dsp:sp>
    <dsp:sp modelId="{0D8346C3-917E-4E5A-9F87-01391C6CD271}">
      <dsp:nvSpPr>
        <dsp:cNvPr id="0" name=""/>
        <dsp:cNvSpPr/>
      </dsp:nvSpPr>
      <dsp:spPr>
        <a:xfrm>
          <a:off x="495730" y="1885036"/>
          <a:ext cx="2270521" cy="1362313"/>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755650">
            <a:lnSpc>
              <a:spcPct val="90000"/>
            </a:lnSpc>
            <a:spcBef>
              <a:spcPct val="0"/>
            </a:spcBef>
            <a:spcAft>
              <a:spcPct val="35000"/>
            </a:spcAft>
            <a:buNone/>
          </a:pPr>
          <a:r>
            <a:rPr lang="cs-CZ" sz="1700" kern="1200" dirty="0"/>
            <a:t>ČR je příjemcem prostředků od 2004</a:t>
          </a:r>
          <a:endParaRPr lang="en-US" sz="1700" kern="1200" dirty="0"/>
        </a:p>
      </dsp:txBody>
      <dsp:txXfrm>
        <a:off x="495730" y="1885036"/>
        <a:ext cx="2270521" cy="1362313"/>
      </dsp:txXfrm>
    </dsp:sp>
    <dsp:sp modelId="{61A86322-6A03-4EEB-80C0-999C7B07FD1D}">
      <dsp:nvSpPr>
        <dsp:cNvPr id="0" name=""/>
        <dsp:cNvSpPr/>
      </dsp:nvSpPr>
      <dsp:spPr>
        <a:xfrm>
          <a:off x="1630991" y="3245550"/>
          <a:ext cx="2792741" cy="491620"/>
        </a:xfrm>
        <a:custGeom>
          <a:avLst/>
          <a:gdLst/>
          <a:ahLst/>
          <a:cxnLst/>
          <a:rect l="0" t="0" r="0" b="0"/>
          <a:pathLst>
            <a:path>
              <a:moveTo>
                <a:pt x="2792741" y="0"/>
              </a:moveTo>
              <a:lnTo>
                <a:pt x="2792741" y="262910"/>
              </a:lnTo>
              <a:lnTo>
                <a:pt x="0" y="262910"/>
              </a:lnTo>
              <a:lnTo>
                <a:pt x="0" y="491620"/>
              </a:lnTo>
            </a:path>
          </a:pathLst>
        </a:custGeom>
        <a:noFill/>
        <a:ln w="100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56333" y="3488748"/>
        <a:ext cx="142057" cy="5222"/>
      </dsp:txXfrm>
    </dsp:sp>
    <dsp:sp modelId="{60F80A16-B684-440A-865A-3F8D80188A0C}">
      <dsp:nvSpPr>
        <dsp:cNvPr id="0" name=""/>
        <dsp:cNvSpPr/>
      </dsp:nvSpPr>
      <dsp:spPr>
        <a:xfrm>
          <a:off x="3288472" y="1885036"/>
          <a:ext cx="2270521" cy="1362313"/>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755650">
            <a:lnSpc>
              <a:spcPct val="90000"/>
            </a:lnSpc>
            <a:spcBef>
              <a:spcPct val="0"/>
            </a:spcBef>
            <a:spcAft>
              <a:spcPct val="35000"/>
            </a:spcAft>
            <a:buNone/>
          </a:pPr>
          <a:r>
            <a:rPr lang="cs-CZ" sz="1700" kern="1200" dirty="0"/>
            <a:t>Stovky realizovaných projektů</a:t>
          </a:r>
          <a:endParaRPr lang="en-US" sz="1700" kern="1200" dirty="0"/>
        </a:p>
      </dsp:txBody>
      <dsp:txXfrm>
        <a:off x="3288472" y="1885036"/>
        <a:ext cx="2270521" cy="1362313"/>
      </dsp:txXfrm>
    </dsp:sp>
    <dsp:sp modelId="{967DEB9D-4DAD-4B60-9076-DCB990BB298D}">
      <dsp:nvSpPr>
        <dsp:cNvPr id="0" name=""/>
        <dsp:cNvSpPr/>
      </dsp:nvSpPr>
      <dsp:spPr>
        <a:xfrm>
          <a:off x="2764452" y="4405006"/>
          <a:ext cx="491620" cy="91440"/>
        </a:xfrm>
        <a:custGeom>
          <a:avLst/>
          <a:gdLst/>
          <a:ahLst/>
          <a:cxnLst/>
          <a:rect l="0" t="0" r="0" b="0"/>
          <a:pathLst>
            <a:path>
              <a:moveTo>
                <a:pt x="0" y="45720"/>
              </a:moveTo>
              <a:lnTo>
                <a:pt x="491620" y="45720"/>
              </a:lnTo>
            </a:path>
          </a:pathLst>
        </a:custGeom>
        <a:noFill/>
        <a:ln w="100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97206" y="4448115"/>
        <a:ext cx="26111" cy="5222"/>
      </dsp:txXfrm>
    </dsp:sp>
    <dsp:sp modelId="{17A4ABFE-D75F-4809-8095-31D851FDB622}">
      <dsp:nvSpPr>
        <dsp:cNvPr id="0" name=""/>
        <dsp:cNvSpPr/>
      </dsp:nvSpPr>
      <dsp:spPr>
        <a:xfrm>
          <a:off x="495730" y="3769570"/>
          <a:ext cx="2270521" cy="1362313"/>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755650">
            <a:lnSpc>
              <a:spcPct val="90000"/>
            </a:lnSpc>
            <a:spcBef>
              <a:spcPct val="0"/>
            </a:spcBef>
            <a:spcAft>
              <a:spcPct val="35000"/>
            </a:spcAft>
            <a:buNone/>
          </a:pPr>
          <a:r>
            <a:rPr lang="cs-CZ" sz="1700" kern="1200" dirty="0"/>
            <a:t>Rozděleno více než 6 miliard korun</a:t>
          </a:r>
          <a:endParaRPr lang="en-US" sz="1700" kern="1200" dirty="0"/>
        </a:p>
      </dsp:txBody>
      <dsp:txXfrm>
        <a:off x="495730" y="3769570"/>
        <a:ext cx="2270521" cy="1362313"/>
      </dsp:txXfrm>
    </dsp:sp>
    <dsp:sp modelId="{3A94D08B-1FF6-489F-9186-1F2333BC3085}">
      <dsp:nvSpPr>
        <dsp:cNvPr id="0" name=""/>
        <dsp:cNvSpPr/>
      </dsp:nvSpPr>
      <dsp:spPr>
        <a:xfrm>
          <a:off x="3288472" y="3769570"/>
          <a:ext cx="2270521" cy="1362313"/>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755650">
            <a:lnSpc>
              <a:spcPct val="90000"/>
            </a:lnSpc>
            <a:spcBef>
              <a:spcPct val="0"/>
            </a:spcBef>
            <a:spcAft>
              <a:spcPct val="35000"/>
            </a:spcAft>
            <a:buNone/>
          </a:pPr>
          <a:r>
            <a:rPr lang="cs-CZ" sz="1700" kern="1200" dirty="0">
              <a:solidFill>
                <a:schemeClr val="accent3">
                  <a:lumMod val="40000"/>
                  <a:lumOff val="60000"/>
                </a:schemeClr>
              </a:solidFill>
            </a:rPr>
            <a:t>V současném třetím období 2014–2021 obdrží Česká republika zhruba 5 miliard korun</a:t>
          </a:r>
          <a:endParaRPr lang="en-US" sz="1700" kern="1200" dirty="0">
            <a:solidFill>
              <a:schemeClr val="accent3">
                <a:lumMod val="40000"/>
                <a:lumOff val="60000"/>
              </a:schemeClr>
            </a:solidFill>
          </a:endParaRPr>
        </a:p>
      </dsp:txBody>
      <dsp:txXfrm>
        <a:off x="3288472" y="3769570"/>
        <a:ext cx="2270521" cy="1362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F2F71-4F6B-46D9-9FB1-956F0066C33D}">
      <dsp:nvSpPr>
        <dsp:cNvPr id="0" name=""/>
        <dsp:cNvSpPr/>
      </dsp:nvSpPr>
      <dsp:spPr>
        <a:xfrm>
          <a:off x="0" y="0"/>
          <a:ext cx="98728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E8D462-7BCC-49C2-BBE6-1E952AA391DA}">
      <dsp:nvSpPr>
        <dsp:cNvPr id="0" name=""/>
        <dsp:cNvSpPr/>
      </dsp:nvSpPr>
      <dsp:spPr>
        <a:xfrm>
          <a:off x="0" y="0"/>
          <a:ext cx="1974574" cy="403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cs-CZ" sz="3100" kern="1200" dirty="0"/>
            <a:t>Podpora projektů v oblastech:</a:t>
          </a:r>
          <a:endParaRPr lang="en-US" sz="3100" kern="1200" dirty="0"/>
        </a:p>
      </dsp:txBody>
      <dsp:txXfrm>
        <a:off x="0" y="0"/>
        <a:ext cx="1974574" cy="4038600"/>
      </dsp:txXfrm>
    </dsp:sp>
    <dsp:sp modelId="{0B06CAD4-CBA6-488D-AAAA-2E07410A476D}">
      <dsp:nvSpPr>
        <dsp:cNvPr id="0" name=""/>
        <dsp:cNvSpPr/>
      </dsp:nvSpPr>
      <dsp:spPr>
        <a:xfrm>
          <a:off x="2122667" y="23885"/>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kern="1200" dirty="0"/>
            <a:t>výzkum</a:t>
          </a:r>
          <a:endParaRPr lang="en-US" sz="2200" kern="1200" dirty="0"/>
        </a:p>
      </dsp:txBody>
      <dsp:txXfrm>
        <a:off x="2122667" y="23885"/>
        <a:ext cx="7750203" cy="477710"/>
      </dsp:txXfrm>
    </dsp:sp>
    <dsp:sp modelId="{1159970C-480C-4E0E-9BCA-639E1CF8A5E1}">
      <dsp:nvSpPr>
        <dsp:cNvPr id="0" name=""/>
        <dsp:cNvSpPr/>
      </dsp:nvSpPr>
      <dsp:spPr>
        <a:xfrm>
          <a:off x="1974574" y="501595"/>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B885E-8EE9-4B3E-9412-0E8F4562F392}">
      <dsp:nvSpPr>
        <dsp:cNvPr id="0" name=""/>
        <dsp:cNvSpPr/>
      </dsp:nvSpPr>
      <dsp:spPr>
        <a:xfrm>
          <a:off x="2122667" y="525481"/>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b="1" u="sng" kern="1200" dirty="0">
              <a:solidFill>
                <a:schemeClr val="accent1">
                  <a:lumMod val="75000"/>
                </a:schemeClr>
              </a:solidFill>
            </a:rPr>
            <a:t>životní prostředí</a:t>
          </a:r>
          <a:endParaRPr lang="en-US" sz="2200" b="1" u="sng" kern="1200" dirty="0">
            <a:solidFill>
              <a:schemeClr val="accent1">
                <a:lumMod val="75000"/>
              </a:schemeClr>
            </a:solidFill>
          </a:endParaRPr>
        </a:p>
      </dsp:txBody>
      <dsp:txXfrm>
        <a:off x="2122667" y="525481"/>
        <a:ext cx="7750203" cy="477710"/>
      </dsp:txXfrm>
    </dsp:sp>
    <dsp:sp modelId="{C01BE5DF-72A3-4975-81C9-10D72DC14FAC}">
      <dsp:nvSpPr>
        <dsp:cNvPr id="0" name=""/>
        <dsp:cNvSpPr/>
      </dsp:nvSpPr>
      <dsp:spPr>
        <a:xfrm>
          <a:off x="1974574" y="1003191"/>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6C4C5D-A8F7-48FC-A18D-1B6AD034BC5B}">
      <dsp:nvSpPr>
        <dsp:cNvPr id="0" name=""/>
        <dsp:cNvSpPr/>
      </dsp:nvSpPr>
      <dsp:spPr>
        <a:xfrm>
          <a:off x="2122667" y="1027077"/>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b="1" u="sng" kern="1200" dirty="0">
              <a:solidFill>
                <a:schemeClr val="accent1">
                  <a:lumMod val="75000"/>
                </a:schemeClr>
              </a:solidFill>
            </a:rPr>
            <a:t>kultura</a:t>
          </a:r>
          <a:endParaRPr lang="en-US" sz="2200" b="1" u="sng" kern="1200" dirty="0">
            <a:solidFill>
              <a:schemeClr val="accent1">
                <a:lumMod val="75000"/>
              </a:schemeClr>
            </a:solidFill>
          </a:endParaRPr>
        </a:p>
      </dsp:txBody>
      <dsp:txXfrm>
        <a:off x="2122667" y="1027077"/>
        <a:ext cx="7750203" cy="477710"/>
      </dsp:txXfrm>
    </dsp:sp>
    <dsp:sp modelId="{8F4DA91D-199B-4866-9E56-2597B50F2663}">
      <dsp:nvSpPr>
        <dsp:cNvPr id="0" name=""/>
        <dsp:cNvSpPr/>
      </dsp:nvSpPr>
      <dsp:spPr>
        <a:xfrm>
          <a:off x="1974574" y="1504787"/>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190264-4198-40BF-8EC1-7616CEFFEED0}">
      <dsp:nvSpPr>
        <dsp:cNvPr id="0" name=""/>
        <dsp:cNvSpPr/>
      </dsp:nvSpPr>
      <dsp:spPr>
        <a:xfrm>
          <a:off x="2122667" y="1528673"/>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kern="1200" dirty="0"/>
            <a:t>zdraví</a:t>
          </a:r>
          <a:endParaRPr lang="en-US" sz="2200" kern="1200" dirty="0"/>
        </a:p>
      </dsp:txBody>
      <dsp:txXfrm>
        <a:off x="2122667" y="1528673"/>
        <a:ext cx="7750203" cy="477710"/>
      </dsp:txXfrm>
    </dsp:sp>
    <dsp:sp modelId="{80AD10F2-0D55-476F-9C51-C482C53515BC}">
      <dsp:nvSpPr>
        <dsp:cNvPr id="0" name=""/>
        <dsp:cNvSpPr/>
      </dsp:nvSpPr>
      <dsp:spPr>
        <a:xfrm>
          <a:off x="1974574" y="2006383"/>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C2246D-3C54-44E6-B30D-6B323E1E01A0}">
      <dsp:nvSpPr>
        <dsp:cNvPr id="0" name=""/>
        <dsp:cNvSpPr/>
      </dsp:nvSpPr>
      <dsp:spPr>
        <a:xfrm>
          <a:off x="2122667" y="2030269"/>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kern="1200" dirty="0"/>
            <a:t>občanská společnost</a:t>
          </a:r>
          <a:endParaRPr lang="en-US" sz="2200" kern="1200" dirty="0"/>
        </a:p>
      </dsp:txBody>
      <dsp:txXfrm>
        <a:off x="2122667" y="2030269"/>
        <a:ext cx="7750203" cy="477710"/>
      </dsp:txXfrm>
    </dsp:sp>
    <dsp:sp modelId="{CD447749-27FE-4634-9193-676AB1EE95E9}">
      <dsp:nvSpPr>
        <dsp:cNvPr id="0" name=""/>
        <dsp:cNvSpPr/>
      </dsp:nvSpPr>
      <dsp:spPr>
        <a:xfrm>
          <a:off x="1974574" y="2507979"/>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A5BBF0-8CF4-4668-A116-9C23035258E9}">
      <dsp:nvSpPr>
        <dsp:cNvPr id="0" name=""/>
        <dsp:cNvSpPr/>
      </dsp:nvSpPr>
      <dsp:spPr>
        <a:xfrm>
          <a:off x="2122667" y="2531864"/>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kern="1200" dirty="0"/>
            <a:t>řádná správa</a:t>
          </a:r>
          <a:endParaRPr lang="en-US" sz="2200" kern="1200" dirty="0"/>
        </a:p>
      </dsp:txBody>
      <dsp:txXfrm>
        <a:off x="2122667" y="2531864"/>
        <a:ext cx="7750203" cy="477710"/>
      </dsp:txXfrm>
    </dsp:sp>
    <dsp:sp modelId="{701549C8-2E2F-4D15-AB21-C12A9CDFE765}">
      <dsp:nvSpPr>
        <dsp:cNvPr id="0" name=""/>
        <dsp:cNvSpPr/>
      </dsp:nvSpPr>
      <dsp:spPr>
        <a:xfrm>
          <a:off x="1974574" y="3009575"/>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DE3C74-FB5C-4490-85D8-6B1C9A6E7593}">
      <dsp:nvSpPr>
        <dsp:cNvPr id="0" name=""/>
        <dsp:cNvSpPr/>
      </dsp:nvSpPr>
      <dsp:spPr>
        <a:xfrm>
          <a:off x="2122667" y="3033460"/>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kern="1200" dirty="0"/>
            <a:t>lidská práva</a:t>
          </a:r>
          <a:endParaRPr lang="en-US" sz="2200" kern="1200" dirty="0"/>
        </a:p>
      </dsp:txBody>
      <dsp:txXfrm>
        <a:off x="2122667" y="3033460"/>
        <a:ext cx="7750203" cy="477710"/>
      </dsp:txXfrm>
    </dsp:sp>
    <dsp:sp modelId="{A53F19A1-5CEA-4AB8-992E-5D1A2C8B5BC7}">
      <dsp:nvSpPr>
        <dsp:cNvPr id="0" name=""/>
        <dsp:cNvSpPr/>
      </dsp:nvSpPr>
      <dsp:spPr>
        <a:xfrm>
          <a:off x="1974574" y="3511171"/>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E0E48B-A423-4B2A-A3FC-76F38961E2EE}">
      <dsp:nvSpPr>
        <dsp:cNvPr id="0" name=""/>
        <dsp:cNvSpPr/>
      </dsp:nvSpPr>
      <dsp:spPr>
        <a:xfrm>
          <a:off x="2122667" y="3535056"/>
          <a:ext cx="7750203" cy="4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cs-CZ" sz="2200" kern="1200" dirty="0"/>
            <a:t>bilaterální spolupráce a další</a:t>
          </a:r>
          <a:endParaRPr lang="en-US" sz="2200" kern="1200" dirty="0"/>
        </a:p>
      </dsp:txBody>
      <dsp:txXfrm>
        <a:off x="2122667" y="3535056"/>
        <a:ext cx="7750203" cy="477710"/>
      </dsp:txXfrm>
    </dsp:sp>
    <dsp:sp modelId="{C48D31EA-5D8D-4AD9-BBB2-D4E1C971BD6B}">
      <dsp:nvSpPr>
        <dsp:cNvPr id="0" name=""/>
        <dsp:cNvSpPr/>
      </dsp:nvSpPr>
      <dsp:spPr>
        <a:xfrm>
          <a:off x="1974574" y="4012767"/>
          <a:ext cx="78982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69DAA-CE49-4820-95CD-30E96034D579}">
      <dsp:nvSpPr>
        <dsp:cNvPr id="0" name=""/>
        <dsp:cNvSpPr/>
      </dsp:nvSpPr>
      <dsp:spPr>
        <a:xfrm>
          <a:off x="0" y="545"/>
          <a:ext cx="645194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D405C5-61E5-48EC-B07A-28084712031D}">
      <dsp:nvSpPr>
        <dsp:cNvPr id="0" name=""/>
        <dsp:cNvSpPr/>
      </dsp:nvSpPr>
      <dsp:spPr>
        <a:xfrm>
          <a:off x="0" y="545"/>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1" kern="1200"/>
            <a:t>Srovnání základních parametrů v Česku a Norsku</a:t>
          </a:r>
          <a:endParaRPr lang="en-US" sz="2100" kern="1200"/>
        </a:p>
      </dsp:txBody>
      <dsp:txXfrm>
        <a:off x="0" y="545"/>
        <a:ext cx="6451943" cy="496310"/>
      </dsp:txXfrm>
    </dsp:sp>
    <dsp:sp modelId="{206DD28C-5BE7-4595-B73D-7EE0A2802353}">
      <dsp:nvSpPr>
        <dsp:cNvPr id="0" name=""/>
        <dsp:cNvSpPr/>
      </dsp:nvSpPr>
      <dsp:spPr>
        <a:xfrm>
          <a:off x="0" y="496856"/>
          <a:ext cx="6451943" cy="0"/>
        </a:xfrm>
        <a:prstGeom prst="line">
          <a:avLst/>
        </a:prstGeom>
        <a:solidFill>
          <a:schemeClr val="accent2">
            <a:hueOff val="172315"/>
            <a:satOff val="3226"/>
            <a:lumOff val="-196"/>
            <a:alphaOff val="0"/>
          </a:schemeClr>
        </a:solidFill>
        <a:ln w="19050" cap="flat" cmpd="sng" algn="ctr">
          <a:solidFill>
            <a:schemeClr val="accent2">
              <a:hueOff val="172315"/>
              <a:satOff val="3226"/>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62EE5C-EA98-4810-98E0-3D8A5F6FACB6}">
      <dsp:nvSpPr>
        <dsp:cNvPr id="0" name=""/>
        <dsp:cNvSpPr/>
      </dsp:nvSpPr>
      <dsp:spPr>
        <a:xfrm>
          <a:off x="0" y="496856"/>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a:t>Problémy a potřeby pociťované v ČR</a:t>
          </a:r>
          <a:endParaRPr lang="en-US" sz="2100" kern="1200"/>
        </a:p>
      </dsp:txBody>
      <dsp:txXfrm>
        <a:off x="0" y="496856"/>
        <a:ext cx="6451943" cy="496310"/>
      </dsp:txXfrm>
    </dsp:sp>
    <dsp:sp modelId="{DB126348-C69E-4BE2-ABA8-1F8612A06CEE}">
      <dsp:nvSpPr>
        <dsp:cNvPr id="0" name=""/>
        <dsp:cNvSpPr/>
      </dsp:nvSpPr>
      <dsp:spPr>
        <a:xfrm>
          <a:off x="0" y="993166"/>
          <a:ext cx="6451943" cy="0"/>
        </a:xfrm>
        <a:prstGeom prst="line">
          <a:avLst/>
        </a:prstGeom>
        <a:solidFill>
          <a:schemeClr val="accent2">
            <a:hueOff val="344629"/>
            <a:satOff val="6452"/>
            <a:lumOff val="-392"/>
            <a:alphaOff val="0"/>
          </a:schemeClr>
        </a:solidFill>
        <a:ln w="19050" cap="flat" cmpd="sng" algn="ctr">
          <a:solidFill>
            <a:schemeClr val="accent2">
              <a:hueOff val="344629"/>
              <a:satOff val="6452"/>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B0E90B-1C53-4105-9728-DF2742AD9F39}">
      <dsp:nvSpPr>
        <dsp:cNvPr id="0" name=""/>
        <dsp:cNvSpPr/>
      </dsp:nvSpPr>
      <dsp:spPr>
        <a:xfrm>
          <a:off x="0" y="993166"/>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a:t>Priority komunálního sektoru v Norsku</a:t>
          </a:r>
          <a:endParaRPr lang="en-US" sz="2100" kern="1200"/>
        </a:p>
      </dsp:txBody>
      <dsp:txXfrm>
        <a:off x="0" y="993166"/>
        <a:ext cx="6451943" cy="496310"/>
      </dsp:txXfrm>
    </dsp:sp>
    <dsp:sp modelId="{9F41B43E-E45B-45DB-A8D6-5491D6FBB158}">
      <dsp:nvSpPr>
        <dsp:cNvPr id="0" name=""/>
        <dsp:cNvSpPr/>
      </dsp:nvSpPr>
      <dsp:spPr>
        <a:xfrm>
          <a:off x="0" y="1489477"/>
          <a:ext cx="6451943" cy="0"/>
        </a:xfrm>
        <a:prstGeom prst="line">
          <a:avLst/>
        </a:prstGeom>
        <a:solidFill>
          <a:schemeClr val="accent2">
            <a:hueOff val="516944"/>
            <a:satOff val="9678"/>
            <a:lumOff val="-588"/>
            <a:alphaOff val="0"/>
          </a:schemeClr>
        </a:solidFill>
        <a:ln w="19050" cap="flat" cmpd="sng" algn="ctr">
          <a:solidFill>
            <a:schemeClr val="accent2">
              <a:hueOff val="516944"/>
              <a:satOff val="9678"/>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FB8538-FE98-4CA5-81F6-5195BF1C3973}">
      <dsp:nvSpPr>
        <dsp:cNvPr id="0" name=""/>
        <dsp:cNvSpPr/>
      </dsp:nvSpPr>
      <dsp:spPr>
        <a:xfrm>
          <a:off x="0" y="1489477"/>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a:t>Témata metodiky EU Climate Mission (doplnění témat)</a:t>
          </a:r>
          <a:endParaRPr lang="en-US" sz="2100" kern="1200"/>
        </a:p>
      </dsp:txBody>
      <dsp:txXfrm>
        <a:off x="0" y="1489477"/>
        <a:ext cx="6451943" cy="496310"/>
      </dsp:txXfrm>
    </dsp:sp>
    <dsp:sp modelId="{BEA1FC1B-D4F3-4DA8-BCF4-704D2829D64E}">
      <dsp:nvSpPr>
        <dsp:cNvPr id="0" name=""/>
        <dsp:cNvSpPr/>
      </dsp:nvSpPr>
      <dsp:spPr>
        <a:xfrm>
          <a:off x="0" y="1985788"/>
          <a:ext cx="6451943" cy="0"/>
        </a:xfrm>
        <a:prstGeom prst="line">
          <a:avLst/>
        </a:prstGeom>
        <a:solidFill>
          <a:schemeClr val="accent2">
            <a:hueOff val="689259"/>
            <a:satOff val="12903"/>
            <a:lumOff val="-784"/>
            <a:alphaOff val="0"/>
          </a:schemeClr>
        </a:solidFill>
        <a:ln w="19050" cap="flat" cmpd="sng" algn="ctr">
          <a:solidFill>
            <a:schemeClr val="accent2">
              <a:hueOff val="689259"/>
              <a:satOff val="12903"/>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79491-7577-48BC-9DCC-EF803ED33E20}">
      <dsp:nvSpPr>
        <dsp:cNvPr id="0" name=""/>
        <dsp:cNvSpPr/>
      </dsp:nvSpPr>
      <dsp:spPr>
        <a:xfrm>
          <a:off x="0" y="1985788"/>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a:t>Finanční zdroje</a:t>
          </a:r>
          <a:endParaRPr lang="en-US" sz="2100" kern="1200"/>
        </a:p>
      </dsp:txBody>
      <dsp:txXfrm>
        <a:off x="0" y="1985788"/>
        <a:ext cx="6451943" cy="496310"/>
      </dsp:txXfrm>
    </dsp:sp>
    <dsp:sp modelId="{ADB1AE70-E30B-40DB-94A6-558607C89F94}">
      <dsp:nvSpPr>
        <dsp:cNvPr id="0" name=""/>
        <dsp:cNvSpPr/>
      </dsp:nvSpPr>
      <dsp:spPr>
        <a:xfrm>
          <a:off x="0" y="2482098"/>
          <a:ext cx="6451943" cy="0"/>
        </a:xfrm>
        <a:prstGeom prst="line">
          <a:avLst/>
        </a:prstGeom>
        <a:solidFill>
          <a:schemeClr val="accent2">
            <a:hueOff val="861573"/>
            <a:satOff val="16129"/>
            <a:lumOff val="-981"/>
            <a:alphaOff val="0"/>
          </a:schemeClr>
        </a:solidFill>
        <a:ln w="19050" cap="flat" cmpd="sng" algn="ctr">
          <a:solidFill>
            <a:schemeClr val="accent2">
              <a:hueOff val="861573"/>
              <a:satOff val="16129"/>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E1F58B-66E3-4EC9-AB13-14933075ABAC}">
      <dsp:nvSpPr>
        <dsp:cNvPr id="0" name=""/>
        <dsp:cNvSpPr/>
      </dsp:nvSpPr>
      <dsp:spPr>
        <a:xfrm>
          <a:off x="0" y="2482098"/>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1" kern="1200"/>
            <a:t>Spolupráce a výměna zkušeností</a:t>
          </a:r>
          <a:endParaRPr lang="en-US" sz="2100" kern="1200"/>
        </a:p>
      </dsp:txBody>
      <dsp:txXfrm>
        <a:off x="0" y="2482098"/>
        <a:ext cx="6451943" cy="496310"/>
      </dsp:txXfrm>
    </dsp:sp>
    <dsp:sp modelId="{864F8691-A4A1-45C1-AC04-931716622ED8}">
      <dsp:nvSpPr>
        <dsp:cNvPr id="0" name=""/>
        <dsp:cNvSpPr/>
      </dsp:nvSpPr>
      <dsp:spPr>
        <a:xfrm>
          <a:off x="0" y="2978409"/>
          <a:ext cx="6451943" cy="0"/>
        </a:xfrm>
        <a:prstGeom prst="line">
          <a:avLst/>
        </a:prstGeom>
        <a:solidFill>
          <a:schemeClr val="accent2">
            <a:hueOff val="1033888"/>
            <a:satOff val="19355"/>
            <a:lumOff val="-1177"/>
            <a:alphaOff val="0"/>
          </a:schemeClr>
        </a:solidFill>
        <a:ln w="19050" cap="flat" cmpd="sng" algn="ctr">
          <a:solidFill>
            <a:schemeClr val="accent2">
              <a:hueOff val="1033888"/>
              <a:satOff val="19355"/>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13F60-FB34-478E-BE77-BE026507B7C0}">
      <dsp:nvSpPr>
        <dsp:cNvPr id="0" name=""/>
        <dsp:cNvSpPr/>
      </dsp:nvSpPr>
      <dsp:spPr>
        <a:xfrm>
          <a:off x="0" y="2978409"/>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u="sng" kern="1200" dirty="0"/>
            <a:t>Příklady dobré praxe v Norsku (a Česku)</a:t>
          </a:r>
          <a:endParaRPr lang="en-US" sz="2100" u="sng" kern="1200" dirty="0"/>
        </a:p>
      </dsp:txBody>
      <dsp:txXfrm>
        <a:off x="0" y="2978409"/>
        <a:ext cx="6451943" cy="496310"/>
      </dsp:txXfrm>
    </dsp:sp>
    <dsp:sp modelId="{F99EAC57-B4DD-4E74-8EF5-68D6FD271A73}">
      <dsp:nvSpPr>
        <dsp:cNvPr id="0" name=""/>
        <dsp:cNvSpPr/>
      </dsp:nvSpPr>
      <dsp:spPr>
        <a:xfrm>
          <a:off x="0" y="3474720"/>
          <a:ext cx="6451943" cy="0"/>
        </a:xfrm>
        <a:prstGeom prst="line">
          <a:avLst/>
        </a:prstGeom>
        <a:solidFill>
          <a:schemeClr val="accent2">
            <a:hueOff val="1206202"/>
            <a:satOff val="22581"/>
            <a:lumOff val="-1373"/>
            <a:alphaOff val="0"/>
          </a:schemeClr>
        </a:solidFill>
        <a:ln w="19050" cap="flat" cmpd="sng" algn="ctr">
          <a:solidFill>
            <a:schemeClr val="accent2">
              <a:hueOff val="1206202"/>
              <a:satOff val="22581"/>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1D7CC4-9867-44A4-870E-978757565E59}">
      <dsp:nvSpPr>
        <dsp:cNvPr id="0" name=""/>
        <dsp:cNvSpPr/>
      </dsp:nvSpPr>
      <dsp:spPr>
        <a:xfrm>
          <a:off x="0" y="3474720"/>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a:t>Přenositelnost a klíčové faktory úspěchu</a:t>
          </a:r>
          <a:endParaRPr lang="en-US" sz="2100" kern="1200"/>
        </a:p>
      </dsp:txBody>
      <dsp:txXfrm>
        <a:off x="0" y="3474720"/>
        <a:ext cx="6451943" cy="496310"/>
      </dsp:txXfrm>
    </dsp:sp>
    <dsp:sp modelId="{E2480FAE-6E39-48A7-9F29-C418085DC5AD}">
      <dsp:nvSpPr>
        <dsp:cNvPr id="0" name=""/>
        <dsp:cNvSpPr/>
      </dsp:nvSpPr>
      <dsp:spPr>
        <a:xfrm>
          <a:off x="0" y="3971030"/>
          <a:ext cx="6451943" cy="0"/>
        </a:xfrm>
        <a:prstGeom prst="line">
          <a:avLst/>
        </a:prstGeom>
        <a:solidFill>
          <a:schemeClr val="accent2">
            <a:hueOff val="1378517"/>
            <a:satOff val="25807"/>
            <a:lumOff val="-1569"/>
            <a:alphaOff val="0"/>
          </a:schemeClr>
        </a:solidFill>
        <a:ln w="19050" cap="flat" cmpd="sng" algn="ctr">
          <a:solidFill>
            <a:schemeClr val="accent2">
              <a:hueOff val="1378517"/>
              <a:satOff val="25807"/>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799D28-4AA2-4FD3-B08F-D954C2D50F0F}">
      <dsp:nvSpPr>
        <dsp:cNvPr id="0" name=""/>
        <dsp:cNvSpPr/>
      </dsp:nvSpPr>
      <dsp:spPr>
        <a:xfrm>
          <a:off x="0" y="3971030"/>
          <a:ext cx="6451943" cy="49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a:t>Návrh pro diskuzi a spolupráci ČR - NO</a:t>
          </a:r>
          <a:endParaRPr lang="en-US" sz="2100" kern="1200"/>
        </a:p>
      </dsp:txBody>
      <dsp:txXfrm>
        <a:off x="0" y="3971030"/>
        <a:ext cx="6451943" cy="496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B5A1F-B606-471B-9D4E-FE2748284EA6}">
      <dsp:nvSpPr>
        <dsp:cNvPr id="0" name=""/>
        <dsp:cNvSpPr/>
      </dsp:nvSpPr>
      <dsp:spPr>
        <a:xfrm>
          <a:off x="2892" y="407230"/>
          <a:ext cx="2294622" cy="137677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Nedostatek kompetencí a pracovních sil</a:t>
          </a:r>
          <a:endParaRPr lang="en-US" sz="1800" kern="1200" dirty="0"/>
        </a:p>
      </dsp:txBody>
      <dsp:txXfrm>
        <a:off x="2892" y="407230"/>
        <a:ext cx="2294622" cy="1376773"/>
      </dsp:txXfrm>
    </dsp:sp>
    <dsp:sp modelId="{16E665D2-84FB-4937-AA4B-732708240E2B}">
      <dsp:nvSpPr>
        <dsp:cNvPr id="0" name=""/>
        <dsp:cNvSpPr/>
      </dsp:nvSpPr>
      <dsp:spPr>
        <a:xfrm>
          <a:off x="2526977" y="407230"/>
          <a:ext cx="2294622" cy="1376773"/>
        </a:xfrm>
        <a:prstGeom prst="rect">
          <a:avLst/>
        </a:prstGeom>
        <a:solidFill>
          <a:schemeClr val="accent2">
            <a:hueOff val="196931"/>
            <a:satOff val="3687"/>
            <a:lumOff val="-2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Přísnější finance vyžadují přísnější priority</a:t>
          </a:r>
          <a:endParaRPr lang="en-US" sz="1800" kern="1200"/>
        </a:p>
      </dsp:txBody>
      <dsp:txXfrm>
        <a:off x="2526977" y="407230"/>
        <a:ext cx="2294622" cy="1376773"/>
      </dsp:txXfrm>
    </dsp:sp>
    <dsp:sp modelId="{7D92957A-5F9B-4606-A9C6-838F31AE0CCB}">
      <dsp:nvSpPr>
        <dsp:cNvPr id="0" name=""/>
        <dsp:cNvSpPr/>
      </dsp:nvSpPr>
      <dsp:spPr>
        <a:xfrm>
          <a:off x="5051062" y="407230"/>
          <a:ext cx="2294622" cy="1376773"/>
        </a:xfrm>
        <a:prstGeom prst="rect">
          <a:avLst/>
        </a:prstGeom>
        <a:solidFill>
          <a:schemeClr val="accent2">
            <a:hueOff val="393862"/>
            <a:satOff val="7373"/>
            <a:lumOff val="-44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Zvýšené potřeby zdraví a péče</a:t>
          </a:r>
          <a:endParaRPr lang="en-US" sz="1800" kern="1200"/>
        </a:p>
      </dsp:txBody>
      <dsp:txXfrm>
        <a:off x="5051062" y="407230"/>
        <a:ext cx="2294622" cy="1376773"/>
      </dsp:txXfrm>
    </dsp:sp>
    <dsp:sp modelId="{FEF8798A-A4EB-4DE9-8CF3-280717C225A1}">
      <dsp:nvSpPr>
        <dsp:cNvPr id="0" name=""/>
        <dsp:cNvSpPr/>
      </dsp:nvSpPr>
      <dsp:spPr>
        <a:xfrm>
          <a:off x="7575147" y="407230"/>
          <a:ext cx="2294622" cy="1376773"/>
        </a:xfrm>
        <a:prstGeom prst="rect">
          <a:avLst/>
        </a:prstGeom>
        <a:solidFill>
          <a:schemeClr val="accent2">
            <a:hueOff val="590793"/>
            <a:satOff val="11060"/>
            <a:lumOff val="-67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Příliš mnoho lidí je mimo pracovní a společenský život</a:t>
          </a:r>
          <a:endParaRPr lang="en-US" sz="1800" kern="1200"/>
        </a:p>
      </dsp:txBody>
      <dsp:txXfrm>
        <a:off x="7575147" y="407230"/>
        <a:ext cx="2294622" cy="1376773"/>
      </dsp:txXfrm>
    </dsp:sp>
    <dsp:sp modelId="{3B90BAF6-53A4-4487-8147-A77417D0DAC7}">
      <dsp:nvSpPr>
        <dsp:cNvPr id="0" name=""/>
        <dsp:cNvSpPr/>
      </dsp:nvSpPr>
      <dsp:spPr>
        <a:xfrm>
          <a:off x="2892" y="2013466"/>
          <a:ext cx="2294622" cy="1376773"/>
        </a:xfrm>
        <a:prstGeom prst="rect">
          <a:avLst/>
        </a:prstGeom>
        <a:solidFill>
          <a:schemeClr val="accent2">
            <a:hueOff val="787724"/>
            <a:satOff val="14747"/>
            <a:lumOff val="-8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a:t>Krátký čas na snížení klimatických emisí a  zajištění přírodní rozmanitosti</a:t>
          </a:r>
          <a:endParaRPr lang="en-US" sz="1800" kern="1200"/>
        </a:p>
      </dsp:txBody>
      <dsp:txXfrm>
        <a:off x="2892" y="2013466"/>
        <a:ext cx="2294622" cy="1376773"/>
      </dsp:txXfrm>
    </dsp:sp>
    <dsp:sp modelId="{54EAA3CC-8683-4875-94F3-865BC204B59C}">
      <dsp:nvSpPr>
        <dsp:cNvPr id="0" name=""/>
        <dsp:cNvSpPr/>
      </dsp:nvSpPr>
      <dsp:spPr>
        <a:xfrm>
          <a:off x="2526977" y="2013466"/>
          <a:ext cx="2294622" cy="1376773"/>
        </a:xfrm>
        <a:prstGeom prst="rect">
          <a:avLst/>
        </a:prstGeom>
        <a:solidFill>
          <a:schemeClr val="accent2">
            <a:hueOff val="984655"/>
            <a:satOff val="18434"/>
            <a:lumOff val="-112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a:t>Zvyšující se riziko krizí a nežádoucích událostí</a:t>
          </a:r>
          <a:endParaRPr lang="en-US" sz="1800" kern="1200"/>
        </a:p>
      </dsp:txBody>
      <dsp:txXfrm>
        <a:off x="2526977" y="2013466"/>
        <a:ext cx="2294622" cy="1376773"/>
      </dsp:txXfrm>
    </dsp:sp>
    <dsp:sp modelId="{B0A997C5-89DD-4F71-AE05-FFD54C6A0ACF}">
      <dsp:nvSpPr>
        <dsp:cNvPr id="0" name=""/>
        <dsp:cNvSpPr/>
      </dsp:nvSpPr>
      <dsp:spPr>
        <a:xfrm>
          <a:off x="5051062" y="2013466"/>
          <a:ext cx="2294622" cy="1376773"/>
        </a:xfrm>
        <a:prstGeom prst="rect">
          <a:avLst/>
        </a:prstGeom>
        <a:solidFill>
          <a:schemeClr val="accent2">
            <a:hueOff val="1181586"/>
            <a:satOff val="22120"/>
            <a:lumOff val="-13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a:t>Digitalizační práce jsou příliš špatně koordinované</a:t>
          </a:r>
          <a:endParaRPr lang="en-US" sz="1800" kern="1200"/>
        </a:p>
      </dsp:txBody>
      <dsp:txXfrm>
        <a:off x="5051062" y="2013466"/>
        <a:ext cx="2294622" cy="1376773"/>
      </dsp:txXfrm>
    </dsp:sp>
    <dsp:sp modelId="{B50C4B8C-A951-43D0-946B-9A4CF69B26CF}">
      <dsp:nvSpPr>
        <dsp:cNvPr id="0" name=""/>
        <dsp:cNvSpPr/>
      </dsp:nvSpPr>
      <dsp:spPr>
        <a:xfrm>
          <a:off x="7575147" y="2013466"/>
          <a:ext cx="2294622" cy="1376773"/>
        </a:xfrm>
        <a:prstGeom prst="rect">
          <a:avLst/>
        </a:prstGeom>
        <a:solidFill>
          <a:schemeClr val="accent2">
            <a:hueOff val="1378517"/>
            <a:satOff val="25807"/>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Demokracie je pod tlakem.</a:t>
          </a:r>
          <a:endParaRPr lang="en-US" sz="1800" kern="1200"/>
        </a:p>
      </dsp:txBody>
      <dsp:txXfrm>
        <a:off x="7575147" y="2013466"/>
        <a:ext cx="2294622" cy="1376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7FED1-77DC-4016-8954-11746E52C654}">
      <dsp:nvSpPr>
        <dsp:cNvPr id="0" name=""/>
        <dsp:cNvSpPr/>
      </dsp:nvSpPr>
      <dsp:spPr>
        <a:xfrm>
          <a:off x="0" y="3625"/>
          <a:ext cx="6451943" cy="504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E81F17-58F6-4B6E-BAAA-5D76979A3AF7}">
      <dsp:nvSpPr>
        <dsp:cNvPr id="0" name=""/>
        <dsp:cNvSpPr/>
      </dsp:nvSpPr>
      <dsp:spPr>
        <a:xfrm>
          <a:off x="152710" y="117211"/>
          <a:ext cx="277927" cy="2776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2C1C2C-F280-4C87-B09C-B058A28DA740}">
      <dsp:nvSpPr>
        <dsp:cNvPr id="0" name=""/>
        <dsp:cNvSpPr/>
      </dsp:nvSpPr>
      <dsp:spPr>
        <a:xfrm>
          <a:off x="583348" y="3625"/>
          <a:ext cx="5807499" cy="61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115" tIns="65115" rIns="65115" bIns="65115" numCol="1" spcCol="1270" anchor="ctr" anchorCtr="0">
          <a:noAutofit/>
        </a:bodyPr>
        <a:lstStyle/>
        <a:p>
          <a:pPr marL="0" lvl="0" indent="0" algn="l" defTabSz="622300">
            <a:lnSpc>
              <a:spcPct val="90000"/>
            </a:lnSpc>
            <a:spcBef>
              <a:spcPct val="0"/>
            </a:spcBef>
            <a:spcAft>
              <a:spcPct val="35000"/>
            </a:spcAft>
            <a:buNone/>
          </a:pPr>
          <a:r>
            <a:rPr lang="cs-CZ" sz="1400" b="1" kern="1200"/>
            <a:t>Web KS</a:t>
          </a:r>
          <a:r>
            <a:rPr lang="cs-CZ" sz="1400" kern="1200"/>
            <a:t>, Databáze „Komunální zrcadlo“ (v norštině „</a:t>
          </a:r>
          <a:r>
            <a:rPr lang="cs-CZ" sz="1400" u="sng" kern="1200">
              <a:hlinkClick xmlns:r="http://schemas.openxmlformats.org/officeDocument/2006/relationships" r:id="rId3"/>
            </a:rPr>
            <a:t>Kommunespeilet</a:t>
          </a:r>
          <a:r>
            <a:rPr lang="cs-CZ" sz="1400" kern="1200"/>
            <a:t>“)</a:t>
          </a:r>
          <a:endParaRPr lang="en-US" sz="1400" kern="1200"/>
        </a:p>
      </dsp:txBody>
      <dsp:txXfrm>
        <a:off x="583348" y="3625"/>
        <a:ext cx="5807499" cy="615260"/>
      </dsp:txXfrm>
    </dsp:sp>
    <dsp:sp modelId="{DE07F895-AE6C-47E3-9F37-C7D90364081E}">
      <dsp:nvSpPr>
        <dsp:cNvPr id="0" name=""/>
        <dsp:cNvSpPr/>
      </dsp:nvSpPr>
      <dsp:spPr>
        <a:xfrm>
          <a:off x="0" y="772700"/>
          <a:ext cx="6451943" cy="504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A97D3-B68F-4AEB-B9BA-CDA1E24B5E2A}">
      <dsp:nvSpPr>
        <dsp:cNvPr id="0" name=""/>
        <dsp:cNvSpPr/>
      </dsp:nvSpPr>
      <dsp:spPr>
        <a:xfrm>
          <a:off x="152710" y="886287"/>
          <a:ext cx="277927" cy="27765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D2A90F-131C-4E21-8F42-7392AC47FB68}">
      <dsp:nvSpPr>
        <dsp:cNvPr id="0" name=""/>
        <dsp:cNvSpPr/>
      </dsp:nvSpPr>
      <dsp:spPr>
        <a:xfrm>
          <a:off x="583348" y="772700"/>
          <a:ext cx="5807499" cy="61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115" tIns="65115" rIns="65115" bIns="65115" numCol="1" spcCol="1270" anchor="ctr" anchorCtr="0">
          <a:noAutofit/>
        </a:bodyPr>
        <a:lstStyle/>
        <a:p>
          <a:pPr marL="0" lvl="0" indent="0" algn="l" defTabSz="622300">
            <a:lnSpc>
              <a:spcPct val="90000"/>
            </a:lnSpc>
            <a:spcBef>
              <a:spcPct val="0"/>
            </a:spcBef>
            <a:spcAft>
              <a:spcPct val="35000"/>
            </a:spcAft>
            <a:buNone/>
          </a:pPr>
          <a:r>
            <a:rPr lang="cs-CZ" sz="1400" kern="1200"/>
            <a:t>Sekce </a:t>
          </a:r>
          <a:r>
            <a:rPr lang="cs-CZ" sz="1400" b="1" kern="1200"/>
            <a:t>„</a:t>
          </a:r>
          <a:r>
            <a:rPr lang="cs-CZ" sz="1400" b="1" u="sng" kern="1200">
              <a:hlinkClick xmlns:r="http://schemas.openxmlformats.org/officeDocument/2006/relationships" r:id="rId6"/>
            </a:rPr>
            <a:t>Projekty a nástroje</a:t>
          </a:r>
          <a:r>
            <a:rPr lang="cs-CZ" sz="1400" kern="1200"/>
            <a:t>“ (Digitalizace, Inovace, Udržitelný rozvoj)</a:t>
          </a:r>
          <a:endParaRPr lang="en-US" sz="1400" kern="1200"/>
        </a:p>
      </dsp:txBody>
      <dsp:txXfrm>
        <a:off x="583348" y="772700"/>
        <a:ext cx="5807499" cy="615260"/>
      </dsp:txXfrm>
    </dsp:sp>
    <dsp:sp modelId="{0AE442E1-2B65-445F-9CCA-E020F472F8C2}">
      <dsp:nvSpPr>
        <dsp:cNvPr id="0" name=""/>
        <dsp:cNvSpPr/>
      </dsp:nvSpPr>
      <dsp:spPr>
        <a:xfrm>
          <a:off x="0" y="1541775"/>
          <a:ext cx="6451943" cy="504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9374A0-4A24-48F1-917A-BB27B59CBA15}">
      <dsp:nvSpPr>
        <dsp:cNvPr id="0" name=""/>
        <dsp:cNvSpPr/>
      </dsp:nvSpPr>
      <dsp:spPr>
        <a:xfrm>
          <a:off x="152710" y="1655362"/>
          <a:ext cx="277927" cy="2776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CBC082-9F62-445F-B400-96334A357F26}">
      <dsp:nvSpPr>
        <dsp:cNvPr id="0" name=""/>
        <dsp:cNvSpPr/>
      </dsp:nvSpPr>
      <dsp:spPr>
        <a:xfrm>
          <a:off x="583348" y="1541775"/>
          <a:ext cx="5807499" cy="61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115" tIns="65115" rIns="65115" bIns="65115" numCol="1" spcCol="1270" anchor="ctr" anchorCtr="0">
          <a:noAutofit/>
        </a:bodyPr>
        <a:lstStyle/>
        <a:p>
          <a:pPr marL="0" lvl="0" indent="0" algn="l" defTabSz="622300">
            <a:lnSpc>
              <a:spcPct val="90000"/>
            </a:lnSpc>
            <a:spcBef>
              <a:spcPct val="0"/>
            </a:spcBef>
            <a:spcAft>
              <a:spcPct val="35000"/>
            </a:spcAft>
            <a:buNone/>
          </a:pPr>
          <a:r>
            <a:rPr lang="cs-CZ" sz="1400" u="sng" kern="1200">
              <a:hlinkClick xmlns:r="http://schemas.openxmlformats.org/officeDocument/2006/relationships" r:id="rId9"/>
            </a:rPr>
            <a:t>Sít pro udržitelnost</a:t>
          </a:r>
          <a:r>
            <a:rPr lang="cs-CZ" sz="1400" kern="1200"/>
            <a:t> (obce a kraje, které společně s KS pracují na tom, aby do roku 2030 přispěly k cílům udržitelnosti OSN).</a:t>
          </a:r>
          <a:endParaRPr lang="en-US" sz="1400" kern="1200"/>
        </a:p>
      </dsp:txBody>
      <dsp:txXfrm>
        <a:off x="583348" y="1541775"/>
        <a:ext cx="5807499" cy="615260"/>
      </dsp:txXfrm>
    </dsp:sp>
    <dsp:sp modelId="{50B67A6B-A1F5-432C-B005-529248624873}">
      <dsp:nvSpPr>
        <dsp:cNvPr id="0" name=""/>
        <dsp:cNvSpPr/>
      </dsp:nvSpPr>
      <dsp:spPr>
        <a:xfrm>
          <a:off x="0" y="2310851"/>
          <a:ext cx="6451943" cy="504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7F3A30-B904-4B3D-BEBD-6F73BCD9658A}">
      <dsp:nvSpPr>
        <dsp:cNvPr id="0" name=""/>
        <dsp:cNvSpPr/>
      </dsp:nvSpPr>
      <dsp:spPr>
        <a:xfrm>
          <a:off x="152710" y="2424437"/>
          <a:ext cx="277927" cy="27765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221FED-D56C-4DC2-BF62-206E018D91A9}">
      <dsp:nvSpPr>
        <dsp:cNvPr id="0" name=""/>
        <dsp:cNvSpPr/>
      </dsp:nvSpPr>
      <dsp:spPr>
        <a:xfrm>
          <a:off x="583348" y="2310851"/>
          <a:ext cx="5807499" cy="61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115" tIns="65115" rIns="65115" bIns="65115" numCol="1" spcCol="1270" anchor="ctr" anchorCtr="0">
          <a:noAutofit/>
        </a:bodyPr>
        <a:lstStyle/>
        <a:p>
          <a:pPr marL="0" lvl="0" indent="0" algn="l" defTabSz="622300">
            <a:lnSpc>
              <a:spcPct val="90000"/>
            </a:lnSpc>
            <a:spcBef>
              <a:spcPct val="0"/>
            </a:spcBef>
            <a:spcAft>
              <a:spcPct val="35000"/>
            </a:spcAft>
            <a:buNone/>
          </a:pPr>
          <a:r>
            <a:rPr lang="cs-CZ" sz="1400" u="sng" kern="1200">
              <a:hlinkClick xmlns:r="http://schemas.openxmlformats.org/officeDocument/2006/relationships" r:id="rId12"/>
            </a:rPr>
            <a:t>Fórum pro územní plánování</a:t>
          </a:r>
          <a:r>
            <a:rPr lang="cs-CZ" sz="1400" kern="1200"/>
            <a:t> (síť členů z řad zaměstnanců obcí, krajských samospráv a podnikatelských subjektů zabývajících se komunitním plánováním) </a:t>
          </a:r>
          <a:endParaRPr lang="en-US" sz="1400" kern="1200"/>
        </a:p>
      </dsp:txBody>
      <dsp:txXfrm>
        <a:off x="583348" y="2310851"/>
        <a:ext cx="5807499" cy="615260"/>
      </dsp:txXfrm>
    </dsp:sp>
    <dsp:sp modelId="{C2FC8592-66F7-497B-92DF-D5B75CEAEEB3}">
      <dsp:nvSpPr>
        <dsp:cNvPr id="0" name=""/>
        <dsp:cNvSpPr/>
      </dsp:nvSpPr>
      <dsp:spPr>
        <a:xfrm>
          <a:off x="0" y="3079926"/>
          <a:ext cx="6451943" cy="504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2E53D5-675C-4FC0-A5F4-A93E28ECC06A}">
      <dsp:nvSpPr>
        <dsp:cNvPr id="0" name=""/>
        <dsp:cNvSpPr/>
      </dsp:nvSpPr>
      <dsp:spPr>
        <a:xfrm>
          <a:off x="152710" y="3193512"/>
          <a:ext cx="277927" cy="2776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3B5119-B2DE-456D-B5C7-43DA3281506C}">
      <dsp:nvSpPr>
        <dsp:cNvPr id="0" name=""/>
        <dsp:cNvSpPr/>
      </dsp:nvSpPr>
      <dsp:spPr>
        <a:xfrm>
          <a:off x="583348" y="3079926"/>
          <a:ext cx="5807499" cy="61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115" tIns="65115" rIns="65115" bIns="65115" numCol="1" spcCol="1270" anchor="ctr" anchorCtr="0">
          <a:noAutofit/>
        </a:bodyPr>
        <a:lstStyle/>
        <a:p>
          <a:pPr marL="0" lvl="0" indent="0" algn="l" defTabSz="622300">
            <a:lnSpc>
              <a:spcPct val="90000"/>
            </a:lnSpc>
            <a:spcBef>
              <a:spcPct val="0"/>
            </a:spcBef>
            <a:spcAft>
              <a:spcPct val="35000"/>
            </a:spcAft>
            <a:buNone/>
          </a:pPr>
          <a:r>
            <a:rPr lang="cs-CZ" sz="1400" u="sng" kern="1200">
              <a:hlinkClick xmlns:r="http://schemas.openxmlformats.org/officeDocument/2006/relationships" r:id="rId15"/>
            </a:rPr>
            <a:t>Fórum pro územní vzdělávání</a:t>
          </a:r>
          <a:r>
            <a:rPr lang="cs-CZ" sz="1400" kern="1200"/>
            <a:t> (spolupracující a zájmová organizace norských univerzit a vysokoškolských institucí v udržitelném rozvoji) </a:t>
          </a:r>
          <a:endParaRPr lang="en-US" sz="1400" kern="1200"/>
        </a:p>
      </dsp:txBody>
      <dsp:txXfrm>
        <a:off x="583348" y="3079926"/>
        <a:ext cx="5807499" cy="615260"/>
      </dsp:txXfrm>
    </dsp:sp>
    <dsp:sp modelId="{C8243CFB-0BE4-4687-8681-BE86517039FC}">
      <dsp:nvSpPr>
        <dsp:cNvPr id="0" name=""/>
        <dsp:cNvSpPr/>
      </dsp:nvSpPr>
      <dsp:spPr>
        <a:xfrm>
          <a:off x="0" y="3849001"/>
          <a:ext cx="6451943" cy="504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11686-090B-4994-A91C-850D8F77A74B}">
      <dsp:nvSpPr>
        <dsp:cNvPr id="0" name=""/>
        <dsp:cNvSpPr/>
      </dsp:nvSpPr>
      <dsp:spPr>
        <a:xfrm>
          <a:off x="152710" y="3962587"/>
          <a:ext cx="277927" cy="277655"/>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8D42BC-0372-47C4-9934-A010B23D9BED}">
      <dsp:nvSpPr>
        <dsp:cNvPr id="0" name=""/>
        <dsp:cNvSpPr/>
      </dsp:nvSpPr>
      <dsp:spPr>
        <a:xfrm>
          <a:off x="583348" y="3849001"/>
          <a:ext cx="5807499" cy="61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115" tIns="65115" rIns="65115" bIns="65115" numCol="1" spcCol="1270" anchor="ctr" anchorCtr="0">
          <a:noAutofit/>
        </a:bodyPr>
        <a:lstStyle/>
        <a:p>
          <a:pPr marL="0" lvl="0" indent="0" algn="l" defTabSz="622300">
            <a:lnSpc>
              <a:spcPct val="90000"/>
            </a:lnSpc>
            <a:spcBef>
              <a:spcPct val="0"/>
            </a:spcBef>
            <a:spcAft>
              <a:spcPct val="35000"/>
            </a:spcAft>
            <a:buNone/>
          </a:pPr>
          <a:r>
            <a:rPr lang="cs-CZ" sz="1400" u="sng" kern="1200">
              <a:hlinkClick xmlns:r="http://schemas.openxmlformats.org/officeDocument/2006/relationships" r:id="rId18"/>
            </a:rPr>
            <a:t>Global indicators for the Sustainable</a:t>
          </a:r>
          <a:r>
            <a:rPr lang="cs-CZ" sz="1400" kern="1200"/>
            <a:t> Development Goals a jejich plnění v Norsku. </a:t>
          </a:r>
          <a:endParaRPr lang="en-US" sz="1400" kern="1200"/>
        </a:p>
      </dsp:txBody>
      <dsp:txXfrm>
        <a:off x="583348" y="3849001"/>
        <a:ext cx="5807499" cy="6152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83100-5580-4F24-AAED-51B070F839F2}">
      <dsp:nvSpPr>
        <dsp:cNvPr id="0" name=""/>
        <dsp:cNvSpPr/>
      </dsp:nvSpPr>
      <dsp:spPr>
        <a:xfrm>
          <a:off x="857443" y="931898"/>
          <a:ext cx="923521" cy="9235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C1B2D1-0031-4A8C-814E-0283E7056310}">
      <dsp:nvSpPr>
        <dsp:cNvPr id="0" name=""/>
        <dsp:cNvSpPr/>
      </dsp:nvSpPr>
      <dsp:spPr>
        <a:xfrm>
          <a:off x="293068"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cs-CZ" sz="1800" kern="1200" dirty="0"/>
            <a:t>Hlavní diskutovaná témata</a:t>
          </a:r>
          <a:endParaRPr lang="en-US" sz="1800" kern="1200" dirty="0"/>
        </a:p>
      </dsp:txBody>
      <dsp:txXfrm>
        <a:off x="293068" y="2145571"/>
        <a:ext cx="2052270" cy="720000"/>
      </dsp:txXfrm>
    </dsp:sp>
    <dsp:sp modelId="{702EB8DA-B7C4-4434-AF42-48A2B96D23BF}">
      <dsp:nvSpPr>
        <dsp:cNvPr id="0" name=""/>
        <dsp:cNvSpPr/>
      </dsp:nvSpPr>
      <dsp:spPr>
        <a:xfrm>
          <a:off x="3268861" y="931898"/>
          <a:ext cx="923521" cy="9235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A23911-2FD0-4F31-8DF5-26F18C91E00E}">
      <dsp:nvSpPr>
        <dsp:cNvPr id="0" name=""/>
        <dsp:cNvSpPr/>
      </dsp:nvSpPr>
      <dsp:spPr>
        <a:xfrm>
          <a:off x="2704487"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cs-CZ" sz="1800" kern="1200"/>
            <a:t>Studie představená na předešlých slidech</a:t>
          </a:r>
          <a:endParaRPr lang="en-US" sz="1800" kern="1200"/>
        </a:p>
      </dsp:txBody>
      <dsp:txXfrm>
        <a:off x="2704487" y="2145571"/>
        <a:ext cx="2052270" cy="720000"/>
      </dsp:txXfrm>
    </dsp:sp>
    <dsp:sp modelId="{A24E024E-9CA4-4428-BB44-71C0CE38236E}">
      <dsp:nvSpPr>
        <dsp:cNvPr id="0" name=""/>
        <dsp:cNvSpPr/>
      </dsp:nvSpPr>
      <dsp:spPr>
        <a:xfrm>
          <a:off x="5680279" y="931898"/>
          <a:ext cx="923521" cy="9235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63446A-CF3E-4B74-9091-01D8C955EBBC}">
      <dsp:nvSpPr>
        <dsp:cNvPr id="0" name=""/>
        <dsp:cNvSpPr/>
      </dsp:nvSpPr>
      <dsp:spPr>
        <a:xfrm>
          <a:off x="5115905"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cs-CZ" sz="1800" kern="1200"/>
            <a:t>Obnova krajiny na Valašsku</a:t>
          </a:r>
          <a:endParaRPr lang="en-US" sz="1800" kern="1200"/>
        </a:p>
      </dsp:txBody>
      <dsp:txXfrm>
        <a:off x="5115905" y="2145571"/>
        <a:ext cx="2052270" cy="720000"/>
      </dsp:txXfrm>
    </dsp:sp>
    <dsp:sp modelId="{12ED1B4D-81CA-45C0-9179-1414FA7C2D4D}">
      <dsp:nvSpPr>
        <dsp:cNvPr id="0" name=""/>
        <dsp:cNvSpPr/>
      </dsp:nvSpPr>
      <dsp:spPr>
        <a:xfrm>
          <a:off x="8091697" y="931898"/>
          <a:ext cx="923521" cy="9235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7130A7-4BA5-41EA-AB9E-EF8A20D34A91}">
      <dsp:nvSpPr>
        <dsp:cNvPr id="0" name=""/>
        <dsp:cNvSpPr/>
      </dsp:nvSpPr>
      <dsp:spPr>
        <a:xfrm>
          <a:off x="7527323"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cs-CZ" sz="1800" kern="1200"/>
            <a:t>Chytrá čtvrť – Líchy</a:t>
          </a:r>
          <a:endParaRPr lang="en-US" sz="1800" kern="1200"/>
        </a:p>
      </dsp:txBody>
      <dsp:txXfrm>
        <a:off x="7527323" y="2145571"/>
        <a:ext cx="205227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E0E64-36B9-4FC4-82E8-BF5384BF9DE6}">
      <dsp:nvSpPr>
        <dsp:cNvPr id="0" name=""/>
        <dsp:cNvSpPr/>
      </dsp:nvSpPr>
      <dsp:spPr>
        <a:xfrm>
          <a:off x="0" y="435"/>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a:t>mnohé územní plány neoplývají kvalitou – často jde o dědictví po předchozím vedení obce</a:t>
          </a:r>
          <a:endParaRPr lang="en-US" sz="1300" kern="1200"/>
        </a:p>
      </dsp:txBody>
      <dsp:txXfrm>
        <a:off x="34115" y="34550"/>
        <a:ext cx="3951252" cy="630614"/>
      </dsp:txXfrm>
    </dsp:sp>
    <dsp:sp modelId="{06011C9F-9A14-4133-9278-AA0FCBCF4956}">
      <dsp:nvSpPr>
        <dsp:cNvPr id="0" name=""/>
        <dsp:cNvSpPr/>
      </dsp:nvSpPr>
      <dsp:spPr>
        <a:xfrm rot="5400000">
          <a:off x="7312817" y="-2489227"/>
          <a:ext cx="559075" cy="714574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cs-CZ" sz="1400" kern="1200"/>
            <a:t>To vede k rušení územních plánů, jejich částí nebo změn soudy</a:t>
          </a:r>
          <a:endParaRPr lang="en-US" sz="1400" kern="1200"/>
        </a:p>
        <a:p>
          <a:pPr marL="114300" lvl="1" indent="-114300" algn="l" defTabSz="622300">
            <a:lnSpc>
              <a:spcPct val="90000"/>
            </a:lnSpc>
            <a:spcBef>
              <a:spcPct val="0"/>
            </a:spcBef>
            <a:spcAft>
              <a:spcPct val="15000"/>
            </a:spcAft>
            <a:buChar char="•"/>
          </a:pPr>
          <a:r>
            <a:rPr lang="cs-CZ" sz="1400" kern="1200" dirty="0"/>
            <a:t>logickým cílem je připravit „neprůstřelný“ a efektivní územní plán</a:t>
          </a:r>
          <a:endParaRPr lang="en-US" sz="1400" kern="1200" dirty="0"/>
        </a:p>
      </dsp:txBody>
      <dsp:txXfrm rot="-5400000">
        <a:off x="4019482" y="831400"/>
        <a:ext cx="7118453" cy="504491"/>
      </dsp:txXfrm>
    </dsp:sp>
    <dsp:sp modelId="{9BF05F66-0944-430F-82C3-E4BB3D6DAE72}">
      <dsp:nvSpPr>
        <dsp:cNvPr id="0" name=""/>
        <dsp:cNvSpPr/>
      </dsp:nvSpPr>
      <dsp:spPr>
        <a:xfrm>
          <a:off x="0" y="734222"/>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a:t>nově zvolení zastupitelé se snaží potíže odstranit, ale častokrát bez znalostí judikatury a nešetrně k vlastnickým právům </a:t>
          </a:r>
          <a:endParaRPr lang="en-US" sz="1300" kern="1200"/>
        </a:p>
      </dsp:txBody>
      <dsp:txXfrm>
        <a:off x="34115" y="768337"/>
        <a:ext cx="3951252" cy="630614"/>
      </dsp:txXfrm>
    </dsp:sp>
    <dsp:sp modelId="{36FB189D-D72B-4746-AAF7-73293FC2F2DB}">
      <dsp:nvSpPr>
        <dsp:cNvPr id="0" name=""/>
        <dsp:cNvSpPr/>
      </dsp:nvSpPr>
      <dsp:spPr>
        <a:xfrm rot="5400000">
          <a:off x="7312817" y="-1755441"/>
          <a:ext cx="559075" cy="714574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cs-CZ" sz="1400" kern="1200"/>
            <a:t>Přesto vlastníci nemusí souhlasit</a:t>
          </a:r>
          <a:endParaRPr lang="en-US" sz="1400" kern="1200"/>
        </a:p>
      </dsp:txBody>
      <dsp:txXfrm rot="-5400000">
        <a:off x="4019482" y="1565186"/>
        <a:ext cx="7118453" cy="504491"/>
      </dsp:txXfrm>
    </dsp:sp>
    <dsp:sp modelId="{C9DAAD5D-7DA6-4145-AE36-B9070E4A4A21}">
      <dsp:nvSpPr>
        <dsp:cNvPr id="0" name=""/>
        <dsp:cNvSpPr/>
      </dsp:nvSpPr>
      <dsp:spPr>
        <a:xfrm>
          <a:off x="0" y="1468009"/>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dirty="0"/>
            <a:t>Územní plán běžně zasahuje do vlastnických práv ve veřejném zájmu</a:t>
          </a:r>
          <a:endParaRPr lang="en-US" sz="1300" kern="1200" dirty="0"/>
        </a:p>
      </dsp:txBody>
      <dsp:txXfrm>
        <a:off x="34115" y="1502124"/>
        <a:ext cx="3951252" cy="630614"/>
      </dsp:txXfrm>
    </dsp:sp>
    <dsp:sp modelId="{1341C161-1F24-4C9B-97C3-FCF59ED8F425}">
      <dsp:nvSpPr>
        <dsp:cNvPr id="0" name=""/>
        <dsp:cNvSpPr/>
      </dsp:nvSpPr>
      <dsp:spPr>
        <a:xfrm rot="5400000">
          <a:off x="7312817" y="-1021654"/>
          <a:ext cx="559075" cy="714574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cs-CZ" sz="1400" kern="1200"/>
            <a:t>Vlastníci budou tvrdit, že měli legitimní očekávání</a:t>
          </a:r>
          <a:endParaRPr lang="en-US" sz="1400" kern="1200"/>
        </a:p>
      </dsp:txBody>
      <dsp:txXfrm rot="-5400000">
        <a:off x="4019482" y="2298973"/>
        <a:ext cx="7118453" cy="504491"/>
      </dsp:txXfrm>
    </dsp:sp>
    <dsp:sp modelId="{95C7BEDC-C837-4ACF-B9B1-FCEE02C5BE0A}">
      <dsp:nvSpPr>
        <dsp:cNvPr id="0" name=""/>
        <dsp:cNvSpPr/>
      </dsp:nvSpPr>
      <dsp:spPr>
        <a:xfrm>
          <a:off x="0" y="2201796"/>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a:t>Problém je s omezováním zastavitelnosti pozemků</a:t>
          </a:r>
          <a:endParaRPr lang="en-US" sz="1300" kern="1200"/>
        </a:p>
      </dsp:txBody>
      <dsp:txXfrm>
        <a:off x="34115" y="2235911"/>
        <a:ext cx="3951252" cy="630614"/>
      </dsp:txXfrm>
    </dsp:sp>
    <dsp:sp modelId="{1BAEE9C1-B6C1-4B57-961F-655EFCA47E56}">
      <dsp:nvSpPr>
        <dsp:cNvPr id="0" name=""/>
        <dsp:cNvSpPr/>
      </dsp:nvSpPr>
      <dsp:spPr>
        <a:xfrm>
          <a:off x="0" y="2935582"/>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a:t>Soudní přezkum</a:t>
          </a:r>
          <a:endParaRPr lang="en-US" sz="1300" kern="1200"/>
        </a:p>
      </dsp:txBody>
      <dsp:txXfrm>
        <a:off x="34115" y="2969697"/>
        <a:ext cx="3951252" cy="630614"/>
      </dsp:txXfrm>
    </dsp:sp>
    <dsp:sp modelId="{EE7443A5-0903-400A-B409-505D23AAE815}">
      <dsp:nvSpPr>
        <dsp:cNvPr id="0" name=""/>
        <dsp:cNvSpPr/>
      </dsp:nvSpPr>
      <dsp:spPr>
        <a:xfrm rot="5400000">
          <a:off x="7312817" y="445919"/>
          <a:ext cx="559075" cy="714574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cs-CZ" sz="1400" kern="1200"/>
            <a:t>Soulad se zákonem a přiměřenost zásahu vůči ochraně vlastnického práva</a:t>
          </a:r>
          <a:endParaRPr lang="en-US" sz="1400" kern="1200"/>
        </a:p>
      </dsp:txBody>
      <dsp:txXfrm rot="-5400000">
        <a:off x="4019482" y="3766546"/>
        <a:ext cx="7118453" cy="504491"/>
      </dsp:txXfrm>
    </dsp:sp>
    <dsp:sp modelId="{F38BC1BF-216E-4814-833F-6CF93351096D}">
      <dsp:nvSpPr>
        <dsp:cNvPr id="0" name=""/>
        <dsp:cNvSpPr/>
      </dsp:nvSpPr>
      <dsp:spPr>
        <a:xfrm>
          <a:off x="0" y="3669369"/>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a:t>Co bude soud zkoumat? </a:t>
          </a:r>
          <a:endParaRPr lang="en-US" sz="1300" kern="1200"/>
        </a:p>
      </dsp:txBody>
      <dsp:txXfrm>
        <a:off x="34115" y="3703484"/>
        <a:ext cx="3951252" cy="630614"/>
      </dsp:txXfrm>
    </dsp:sp>
    <dsp:sp modelId="{EFA114FF-95E5-46AE-A317-DA77B55E01E8}">
      <dsp:nvSpPr>
        <dsp:cNvPr id="0" name=""/>
        <dsp:cNvSpPr/>
      </dsp:nvSpPr>
      <dsp:spPr>
        <a:xfrm rot="5400000">
          <a:off x="7312817" y="1179705"/>
          <a:ext cx="559075" cy="714574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cs-CZ" sz="1400" kern="1200"/>
            <a:t>Jaké zelené argumenty mají soudy rády?</a:t>
          </a:r>
          <a:endParaRPr lang="en-US" sz="1400" kern="1200"/>
        </a:p>
      </dsp:txBody>
      <dsp:txXfrm rot="-5400000">
        <a:off x="4019482" y="4500332"/>
        <a:ext cx="7118453" cy="504491"/>
      </dsp:txXfrm>
    </dsp:sp>
    <dsp:sp modelId="{800A307E-252D-47F6-AC78-D54F21CC6444}">
      <dsp:nvSpPr>
        <dsp:cNvPr id="0" name=""/>
        <dsp:cNvSpPr/>
      </dsp:nvSpPr>
      <dsp:spPr>
        <a:xfrm>
          <a:off x="0" y="4403156"/>
          <a:ext cx="4019482" cy="6988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cs-CZ" sz="1300" kern="1200"/>
            <a:t>Aby územní plán obstál musí být </a:t>
          </a:r>
          <a:r>
            <a:rPr lang="cs-CZ" sz="1300" b="1" kern="1200"/>
            <a:t>dobře odůvodněný</a:t>
          </a:r>
          <a:endParaRPr lang="en-US" sz="1300" kern="1200"/>
        </a:p>
      </dsp:txBody>
      <dsp:txXfrm>
        <a:off x="34115" y="4437271"/>
        <a:ext cx="3951252" cy="6306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B5CB7-ACE8-4F69-AB7C-9E81B79C9156}">
      <dsp:nvSpPr>
        <dsp:cNvPr id="0" name=""/>
        <dsp:cNvSpPr/>
      </dsp:nvSpPr>
      <dsp:spPr>
        <a:xfrm>
          <a:off x="0" y="2696606"/>
          <a:ext cx="6451943" cy="176926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a:t>zejména pak jako podmínky prostorového uspořádání </a:t>
          </a:r>
          <a:endParaRPr lang="en-US" sz="2200" kern="1200"/>
        </a:p>
      </dsp:txBody>
      <dsp:txXfrm>
        <a:off x="0" y="2696606"/>
        <a:ext cx="6451943" cy="955403"/>
      </dsp:txXfrm>
    </dsp:sp>
    <dsp:sp modelId="{64FD19B9-6B91-4206-BA2A-AE5ED75C5C51}">
      <dsp:nvSpPr>
        <dsp:cNvPr id="0" name=""/>
        <dsp:cNvSpPr/>
      </dsp:nvSpPr>
      <dsp:spPr>
        <a:xfrm>
          <a:off x="3150" y="3616624"/>
          <a:ext cx="2148547" cy="81386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cs-CZ" sz="1800" kern="1200"/>
            <a:t>zasakování</a:t>
          </a:r>
          <a:endParaRPr lang="en-US" sz="1800" kern="1200"/>
        </a:p>
      </dsp:txBody>
      <dsp:txXfrm>
        <a:off x="3150" y="3616624"/>
        <a:ext cx="2148547" cy="813862"/>
      </dsp:txXfrm>
    </dsp:sp>
    <dsp:sp modelId="{25121C55-C959-4669-BAAD-D7FFB0917F0E}">
      <dsp:nvSpPr>
        <dsp:cNvPr id="0" name=""/>
        <dsp:cNvSpPr/>
      </dsp:nvSpPr>
      <dsp:spPr>
        <a:xfrm>
          <a:off x="2151697" y="3616624"/>
          <a:ext cx="2148547" cy="813862"/>
        </a:xfrm>
        <a:prstGeom prst="rect">
          <a:avLst/>
        </a:prstGeom>
        <a:solidFill>
          <a:schemeClr val="accent5">
            <a:tint val="40000"/>
            <a:alpha val="90000"/>
            <a:hueOff val="5456479"/>
            <a:satOff val="-25919"/>
            <a:lumOff val="-1423"/>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cs-CZ" sz="1800" kern="1200"/>
            <a:t>nezastavitelné části stavebních pozemků</a:t>
          </a:r>
          <a:endParaRPr lang="en-US" sz="1800" kern="1200"/>
        </a:p>
      </dsp:txBody>
      <dsp:txXfrm>
        <a:off x="2151697" y="3616624"/>
        <a:ext cx="2148547" cy="813862"/>
      </dsp:txXfrm>
    </dsp:sp>
    <dsp:sp modelId="{50FA7577-9142-4BD9-97F0-D25FB6480625}">
      <dsp:nvSpPr>
        <dsp:cNvPr id="0" name=""/>
        <dsp:cNvSpPr/>
      </dsp:nvSpPr>
      <dsp:spPr>
        <a:xfrm>
          <a:off x="4300245" y="3616624"/>
          <a:ext cx="2148547" cy="813862"/>
        </a:xfrm>
        <a:prstGeom prst="rect">
          <a:avLst/>
        </a:prstGeom>
        <a:solidFill>
          <a:schemeClr val="accent5">
            <a:tint val="40000"/>
            <a:alpha val="90000"/>
            <a:hueOff val="10912959"/>
            <a:satOff val="-51839"/>
            <a:lumOff val="-2845"/>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cs-CZ" sz="1800" kern="1200"/>
            <a:t>zelené střechy</a:t>
          </a:r>
          <a:endParaRPr lang="en-US" sz="1800" kern="1200"/>
        </a:p>
      </dsp:txBody>
      <dsp:txXfrm>
        <a:off x="4300245" y="3616624"/>
        <a:ext cx="2148547" cy="813862"/>
      </dsp:txXfrm>
    </dsp:sp>
    <dsp:sp modelId="{FE66450D-88A6-4DA2-8651-776FBE1894B4}">
      <dsp:nvSpPr>
        <dsp:cNvPr id="0" name=""/>
        <dsp:cNvSpPr/>
      </dsp:nvSpPr>
      <dsp:spPr>
        <a:xfrm rot="10800000">
          <a:off x="0" y="2014"/>
          <a:ext cx="6451943" cy="2721130"/>
        </a:xfrm>
        <a:prstGeom prst="upArrowCallout">
          <a:avLst/>
        </a:prstGeom>
        <a:solidFill>
          <a:schemeClr val="accent5">
            <a:hueOff val="10875008"/>
            <a:satOff val="-63485"/>
            <a:lumOff val="-50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a:t>do územních plánů se adaptační opatření budou promítat jako podrobné regulativy pro jednotlivé plochy s různým funkčním využitím</a:t>
          </a:r>
          <a:endParaRPr lang="en-US" sz="2200" kern="1200"/>
        </a:p>
      </dsp:txBody>
      <dsp:txXfrm rot="10800000">
        <a:off x="0" y="2014"/>
        <a:ext cx="6451943" cy="17681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DA55B-FA21-421C-BA84-2E979454C12C}" type="datetimeFigureOut">
              <a:rPr lang="cs-CZ" smtClean="0"/>
              <a:t>15.06.2024</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0B960-0E7F-40BB-8AF6-05E976EF575C}" type="slidenum">
              <a:rPr lang="cs-CZ" smtClean="0"/>
              <a:t>‹#›</a:t>
            </a:fld>
            <a:endParaRPr lang="cs-CZ"/>
          </a:p>
        </p:txBody>
      </p:sp>
    </p:spTree>
    <p:extLst>
      <p:ext uri="{BB962C8B-B14F-4D97-AF65-F5344CB8AC3E}">
        <p14:creationId xmlns:p14="http://schemas.microsoft.com/office/powerpoint/2010/main" val="291376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C1F0B960-0E7F-40BB-8AF6-05E976EF575C}" type="slidenum">
              <a:rPr lang="cs-CZ" smtClean="0"/>
              <a:t>52</a:t>
            </a:fld>
            <a:endParaRPr lang="cs-CZ"/>
          </a:p>
        </p:txBody>
      </p:sp>
    </p:spTree>
    <p:extLst>
      <p:ext uri="{BB962C8B-B14F-4D97-AF65-F5344CB8AC3E}">
        <p14:creationId xmlns:p14="http://schemas.microsoft.com/office/powerpoint/2010/main" val="97390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83AABD1B-AAA6-4D47-9408-F8508983743F}" type="datetimeFigureOut">
              <a:rPr lang="cs-CZ" smtClean="0"/>
              <a:t>15.06.2024</a:t>
            </a:fld>
            <a:endParaRPr lang="cs-CZ"/>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cs-CZ"/>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BD0A55F-7E91-4441-B6AA-2A01E66D8686}"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33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3AABD1B-AAA6-4D47-9408-F8508983743F}" type="datetimeFigureOut">
              <a:rPr lang="cs-CZ" smtClean="0"/>
              <a:t>15.06.2024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290237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3AABD1B-AAA6-4D47-9408-F8508983743F}" type="datetimeFigureOut">
              <a:rPr lang="cs-CZ" smtClean="0"/>
              <a:t>15.06.2024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401630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3AABD1B-AAA6-4D47-9408-F8508983743F}" type="datetimeFigureOut">
              <a:rPr lang="cs-CZ" smtClean="0"/>
              <a:t>15.06.2024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374299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GB"/>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3AABD1B-AAA6-4D47-9408-F8508983743F}" type="datetimeFigureOut">
              <a:rPr lang="cs-CZ" smtClean="0"/>
              <a:t>15.06.2024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D0A55F-7E91-4441-B6AA-2A01E66D8686}"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7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3AABD1B-AAA6-4D47-9408-F8508983743F}" type="datetimeFigureOut">
              <a:rPr lang="cs-CZ" smtClean="0"/>
              <a:t>15.06.2024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223993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3AABD1B-AAA6-4D47-9408-F8508983743F}" type="datetimeFigureOut">
              <a:rPr lang="cs-CZ" smtClean="0"/>
              <a:t>15.06.2024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104226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3AABD1B-AAA6-4D47-9408-F8508983743F}" type="datetimeFigureOut">
              <a:rPr lang="cs-CZ" smtClean="0"/>
              <a:t>15.06.2024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15708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ABD1B-AAA6-4D47-9408-F8508983743F}" type="datetimeFigureOut">
              <a:rPr lang="cs-CZ" smtClean="0"/>
              <a:t>15.06.2024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115689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GB"/>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3AABD1B-AAA6-4D47-9408-F8508983743F}" type="datetimeFigureOut">
              <a:rPr lang="cs-CZ" smtClean="0"/>
              <a:t>15.06.2024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1356367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3AABD1B-AAA6-4D47-9408-F8508983743F}" type="datetimeFigureOut">
              <a:rPr lang="cs-CZ" smtClean="0"/>
              <a:t>15.06.2024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D0A55F-7E91-4441-B6AA-2A01E66D8686}" type="slidenum">
              <a:rPr lang="cs-CZ" smtClean="0"/>
              <a:t>‹#›</a:t>
            </a:fld>
            <a:endParaRPr lang="cs-CZ"/>
          </a:p>
        </p:txBody>
      </p:sp>
    </p:spTree>
    <p:extLst>
      <p:ext uri="{BB962C8B-B14F-4D97-AF65-F5344CB8AC3E}">
        <p14:creationId xmlns:p14="http://schemas.microsoft.com/office/powerpoint/2010/main" val="276950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3AABD1B-AAA6-4D47-9408-F8508983743F}" type="datetimeFigureOut">
              <a:rPr lang="cs-CZ" smtClean="0"/>
              <a:t>15.06.2024</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BD0A55F-7E91-4441-B6AA-2A01E66D8686}" type="slidenum">
              <a:rPr lang="cs-CZ" smtClean="0"/>
              <a:t>‹#›</a:t>
            </a:fld>
            <a:endParaRPr lang="cs-CZ"/>
          </a:p>
        </p:txBody>
      </p:sp>
    </p:spTree>
    <p:extLst>
      <p:ext uri="{BB962C8B-B14F-4D97-AF65-F5344CB8AC3E}">
        <p14:creationId xmlns:p14="http://schemas.microsoft.com/office/powerpoint/2010/main" val="4138768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drive.google.com/file/d/1rPUmeOo6bDqHBImwltLwNYpcNsNcGAFr/view?usp=sharing"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Asunci%C3%B3n_the_capital_city_of_Paraguay.jp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s://goo.gl/maps/mWhYJepBihGp3LXw7" TargetMode="Externa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s://drive.google.com/file/d/1bnYnxaqyWSeIReC3NlHrutnitfsouIHg/view?usp=sharin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zakonyprolidi.cz/cs/2006-183"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investorzahumny.cz/" TargetMode="External"/><Relationship Id="rId7" Type="http://schemas.openxmlformats.org/officeDocument/2006/relationships/image" Target="../media/image84.svg"/><Relationship Id="rId2" Type="http://schemas.openxmlformats.org/officeDocument/2006/relationships/hyperlink" Target="https://investorzahumny.cz/tag/zaznam-z-webinare/" TargetMode="Externa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mailto:investorzahumny@gmail.com" TargetMode="External"/><Relationship Id="rId4" Type="http://schemas.openxmlformats.org/officeDocument/2006/relationships/hyperlink" Target="http://www.davidzahumensky.cz/"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75478-203E-8B3B-4069-A4B59531C65C}"/>
              </a:ext>
            </a:extLst>
          </p:cNvPr>
          <p:cNvSpPr>
            <a:spLocks noGrp="1"/>
          </p:cNvSpPr>
          <p:nvPr>
            <p:ph type="ctrTitle"/>
          </p:nvPr>
        </p:nvSpPr>
        <p:spPr>
          <a:xfrm>
            <a:off x="305274" y="1763099"/>
            <a:ext cx="11188622" cy="1817554"/>
          </a:xfrm>
        </p:spPr>
        <p:txBody>
          <a:bodyPr>
            <a:normAutofit fontScale="90000"/>
          </a:bodyPr>
          <a:lstStyle/>
          <a:p>
            <a:pPr algn="r"/>
            <a:r>
              <a:rPr lang="cs-CZ" dirty="0"/>
              <a:t>Veřejná spolupráce pro udržitelné regiony</a:t>
            </a:r>
          </a:p>
        </p:txBody>
      </p:sp>
      <p:sp>
        <p:nvSpPr>
          <p:cNvPr id="3" name="Subtitle 2">
            <a:extLst>
              <a:ext uri="{FF2B5EF4-FFF2-40B4-BE49-F238E27FC236}">
                <a16:creationId xmlns:a16="http://schemas.microsoft.com/office/drawing/2014/main" id="{F65FD083-6B31-0B5B-0009-E4CB18FEB744}"/>
              </a:ext>
            </a:extLst>
          </p:cNvPr>
          <p:cNvSpPr>
            <a:spLocks noGrp="1"/>
          </p:cNvSpPr>
          <p:nvPr>
            <p:ph type="subTitle" idx="1"/>
          </p:nvPr>
        </p:nvSpPr>
        <p:spPr>
          <a:xfrm>
            <a:off x="1327585" y="3787094"/>
            <a:ext cx="9144000" cy="2558141"/>
          </a:xfrm>
        </p:spPr>
        <p:txBody>
          <a:bodyPr>
            <a:noAutofit/>
          </a:bodyPr>
          <a:lstStyle/>
          <a:p>
            <a:r>
              <a:rPr lang="cs-CZ" sz="2800" b="1" dirty="0"/>
              <a:t>SMS ČR - Sdružení místních samospráv ČR</a:t>
            </a:r>
          </a:p>
          <a:p>
            <a:r>
              <a:rPr lang="cs-CZ" sz="2800" b="1" dirty="0"/>
              <a:t>a</a:t>
            </a:r>
          </a:p>
          <a:p>
            <a:r>
              <a:rPr lang="cs-CZ" sz="2800" b="1" dirty="0"/>
              <a:t>KS – Kommunesektorens organisasjon</a:t>
            </a:r>
          </a:p>
          <a:p>
            <a:r>
              <a:rPr lang="cs-CZ" b="1" dirty="0"/>
              <a:t>Podpořeno Norskem prostřednictvím Norských fondů</a:t>
            </a:r>
          </a:p>
        </p:txBody>
      </p:sp>
      <p:pic>
        <p:nvPicPr>
          <p:cNvPr id="7" name="Graphic 6">
            <a:extLst>
              <a:ext uri="{FF2B5EF4-FFF2-40B4-BE49-F238E27FC236}">
                <a16:creationId xmlns:a16="http://schemas.microsoft.com/office/drawing/2014/main" id="{609EA496-D26C-277C-DB7C-6862F562F6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338" y="5649297"/>
            <a:ext cx="1797708" cy="902379"/>
          </a:xfrm>
          <a:prstGeom prst="rect">
            <a:avLst/>
          </a:prstGeom>
        </p:spPr>
      </p:pic>
      <p:pic>
        <p:nvPicPr>
          <p:cNvPr id="9" name="Picture 8">
            <a:extLst>
              <a:ext uri="{FF2B5EF4-FFF2-40B4-BE49-F238E27FC236}">
                <a16:creationId xmlns:a16="http://schemas.microsoft.com/office/drawing/2014/main" id="{22206C93-1278-4EA8-8561-F9AB13C29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524" y="5649296"/>
            <a:ext cx="1696138" cy="902379"/>
          </a:xfrm>
          <a:prstGeom prst="rect">
            <a:avLst/>
          </a:prstGeom>
        </p:spPr>
      </p:pic>
      <p:pic>
        <p:nvPicPr>
          <p:cNvPr id="12" name="Picture 11">
            <a:extLst>
              <a:ext uri="{FF2B5EF4-FFF2-40B4-BE49-F238E27FC236}">
                <a16:creationId xmlns:a16="http://schemas.microsoft.com/office/drawing/2014/main" id="{115AE242-5679-384D-F9DD-1E1F5B8997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2457" y="400051"/>
            <a:ext cx="10267010" cy="745172"/>
          </a:xfrm>
          <a:prstGeom prst="rect">
            <a:avLst/>
          </a:prstGeom>
          <a:noFill/>
          <a:ln>
            <a:noFill/>
          </a:ln>
        </p:spPr>
      </p:pic>
    </p:spTree>
    <p:extLst>
      <p:ext uri="{BB962C8B-B14F-4D97-AF65-F5344CB8AC3E}">
        <p14:creationId xmlns:p14="http://schemas.microsoft.com/office/powerpoint/2010/main" val="222880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2184-1A2E-339E-FFA7-751209D975E6}"/>
              </a:ext>
            </a:extLst>
          </p:cNvPr>
          <p:cNvSpPr>
            <a:spLocks noGrp="1"/>
          </p:cNvSpPr>
          <p:nvPr>
            <p:ph type="title"/>
          </p:nvPr>
        </p:nvSpPr>
        <p:spPr>
          <a:xfrm>
            <a:off x="653145" y="609599"/>
            <a:ext cx="3364378" cy="5606143"/>
          </a:xfrm>
        </p:spPr>
        <p:txBody>
          <a:bodyPr vert="horz" lIns="91440" tIns="45720" rIns="91440" bIns="45720" rtlCol="0" anchor="ctr">
            <a:normAutofit/>
          </a:bodyPr>
          <a:lstStyle/>
          <a:p>
            <a:r>
              <a:rPr lang="en-US" sz="3700" dirty="0"/>
              <a:t>Studie </a:t>
            </a:r>
            <a:r>
              <a:rPr lang="en-US" sz="3700" dirty="0" err="1"/>
              <a:t>proveditelnosti</a:t>
            </a:r>
            <a:r>
              <a:rPr lang="en-US" sz="3700" dirty="0"/>
              <a:t> a </a:t>
            </a:r>
            <a:r>
              <a:rPr lang="en-US" sz="3700" dirty="0" err="1"/>
              <a:t>hodnocení</a:t>
            </a:r>
            <a:endParaRPr lang="en-US" sz="3700" dirty="0"/>
          </a:p>
        </p:txBody>
      </p:sp>
      <p:graphicFrame>
        <p:nvGraphicFramePr>
          <p:cNvPr id="6" name="Zástupný obsah 2">
            <a:extLst>
              <a:ext uri="{FF2B5EF4-FFF2-40B4-BE49-F238E27FC236}">
                <a16:creationId xmlns:a16="http://schemas.microsoft.com/office/drawing/2014/main" id="{22D2430C-5C48-1476-AA16-CB27DAB99C03}"/>
              </a:ext>
            </a:extLst>
          </p:cNvPr>
          <p:cNvGraphicFramePr/>
          <p:nvPr>
            <p:extLst>
              <p:ext uri="{D42A27DB-BD31-4B8C-83A1-F6EECF244321}">
                <p14:modId xmlns:p14="http://schemas.microsoft.com/office/powerpoint/2010/main" val="2147327227"/>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477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9" name="Rectangle 38">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41" name="Straight Connector 40">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C9CCC80-7A96-41CB-8626-BBA75D236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45" name="Straight Connector 44">
            <a:extLst>
              <a:ext uri="{FF2B5EF4-FFF2-40B4-BE49-F238E27FC236}">
                <a16:creationId xmlns:a16="http://schemas.microsoft.com/office/drawing/2014/main" id="{2DAD7A7A-010A-4015-B647-7A27BB535D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482184-1A2E-339E-FFA7-751209D975E6}"/>
              </a:ext>
            </a:extLst>
          </p:cNvPr>
          <p:cNvSpPr>
            <a:spLocks noGrp="1"/>
          </p:cNvSpPr>
          <p:nvPr>
            <p:ph type="title"/>
          </p:nvPr>
        </p:nvSpPr>
        <p:spPr>
          <a:xfrm>
            <a:off x="1109980" y="3895344"/>
            <a:ext cx="9966960" cy="1490472"/>
          </a:xfrm>
        </p:spPr>
        <p:txBody>
          <a:bodyPr vert="horz" lIns="91440" tIns="45720" rIns="91440" bIns="45720" rtlCol="0" anchor="b">
            <a:normAutofit/>
          </a:bodyPr>
          <a:lstStyle/>
          <a:p>
            <a:pPr algn="ctr">
              <a:lnSpc>
                <a:spcPct val="85000"/>
              </a:lnSpc>
            </a:pPr>
            <a:r>
              <a:rPr lang="en-US" sz="5100" b="1" cap="all" dirty="0"/>
              <a:t>Studie </a:t>
            </a:r>
            <a:r>
              <a:rPr lang="en-US" sz="5100" b="1" cap="all" dirty="0" err="1"/>
              <a:t>proveditelnosti</a:t>
            </a:r>
            <a:r>
              <a:rPr lang="en-US" sz="5100" b="1" cap="all" dirty="0"/>
              <a:t> </a:t>
            </a:r>
            <a:r>
              <a:rPr lang="en-US" sz="5100" b="1" cap="all" dirty="0" err="1"/>
              <a:t>srovnání</a:t>
            </a:r>
            <a:endParaRPr lang="en-US" sz="5100" b="1" cap="all" dirty="0"/>
          </a:p>
        </p:txBody>
      </p:sp>
      <p:pic>
        <p:nvPicPr>
          <p:cNvPr id="3" name="Content Placeholder 2">
            <a:extLst>
              <a:ext uri="{FF2B5EF4-FFF2-40B4-BE49-F238E27FC236}">
                <a16:creationId xmlns:a16="http://schemas.microsoft.com/office/drawing/2014/main" id="{164C81BC-04C6-6242-8AE4-6EC0D8C5206F}"/>
              </a:ext>
            </a:extLst>
          </p:cNvPr>
          <p:cNvPicPr>
            <a:picLocks noGrp="1" noChangeAspect="1"/>
          </p:cNvPicPr>
          <p:nvPr>
            <p:ph idx="1"/>
          </p:nvPr>
        </p:nvPicPr>
        <p:blipFill rotWithShape="1">
          <a:blip r:embed="rId2"/>
          <a:srcRect t="11038" r="-6" b="17515"/>
          <a:stretch/>
        </p:blipFill>
        <p:spPr>
          <a:xfrm>
            <a:off x="1869803" y="916430"/>
            <a:ext cx="8452394" cy="2718393"/>
          </a:xfrm>
          <a:prstGeom prst="rect">
            <a:avLst/>
          </a:prstGeom>
        </p:spPr>
      </p:pic>
    </p:spTree>
    <p:extLst>
      <p:ext uri="{BB962C8B-B14F-4D97-AF65-F5344CB8AC3E}">
        <p14:creationId xmlns:p14="http://schemas.microsoft.com/office/powerpoint/2010/main" val="3947499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2184-1A2E-339E-FFA7-751209D975E6}"/>
              </a:ext>
            </a:extLst>
          </p:cNvPr>
          <p:cNvSpPr>
            <a:spLocks noGrp="1"/>
          </p:cNvSpPr>
          <p:nvPr>
            <p:ph type="title"/>
          </p:nvPr>
        </p:nvSpPr>
        <p:spPr>
          <a:xfrm>
            <a:off x="1143000" y="609600"/>
            <a:ext cx="9875520" cy="1356360"/>
          </a:xfrm>
        </p:spPr>
        <p:txBody>
          <a:bodyPr>
            <a:normAutofit/>
          </a:bodyPr>
          <a:lstStyle/>
          <a:p>
            <a:r>
              <a:rPr lang="cs-CZ" dirty="0"/>
              <a:t>Studie proveditelnosti</a:t>
            </a:r>
          </a:p>
        </p:txBody>
      </p:sp>
      <p:sp>
        <p:nvSpPr>
          <p:cNvPr id="5" name="Zástupný obsah 2">
            <a:extLst>
              <a:ext uri="{FF2B5EF4-FFF2-40B4-BE49-F238E27FC236}">
                <a16:creationId xmlns:a16="http://schemas.microsoft.com/office/drawing/2014/main" id="{EABDFA9C-ADEB-11AC-A53F-7C9FDB08AB14}"/>
              </a:ext>
            </a:extLst>
          </p:cNvPr>
          <p:cNvSpPr>
            <a:spLocks/>
          </p:cNvSpPr>
          <p:nvPr/>
        </p:nvSpPr>
        <p:spPr>
          <a:xfrm>
            <a:off x="2477610" y="4628013"/>
            <a:ext cx="2329967" cy="1001464"/>
          </a:xfrm>
          <a:prstGeom prst="rect">
            <a:avLst/>
          </a:prstGeom>
        </p:spPr>
        <p:txBody>
          <a:bodyPr>
            <a:noAutofit/>
          </a:bodyPr>
          <a:lstStyle/>
          <a:p>
            <a:pPr defTabSz="310896">
              <a:spcAft>
                <a:spcPts val="408"/>
              </a:spcAft>
            </a:pPr>
            <a:r>
              <a:rPr lang="cs-CZ" sz="1224" kern="1200">
                <a:solidFill>
                  <a:srgbClr val="181505"/>
                </a:solidFill>
                <a:latin typeface="Calibri Light" panose="020F0302020204030204" pitchFamily="34" charset="0"/>
                <a:ea typeface="+mn-ea"/>
                <a:cs typeface="Calibri Light" panose="020F0302020204030204" pitchFamily="34" charset="0"/>
              </a:rPr>
              <a:t>CZ: </a:t>
            </a:r>
            <a:r>
              <a:rPr lang="pl-PL" sz="1224" b="1" kern="1200">
                <a:solidFill>
                  <a:srgbClr val="181505"/>
                </a:solidFill>
                <a:latin typeface="Calibri Light" panose="020F0302020204030204" pitchFamily="34" charset="0"/>
                <a:ea typeface="+mn-ea"/>
                <a:cs typeface="Calibri Light" panose="020F0302020204030204" pitchFamily="34" charset="0"/>
              </a:rPr>
              <a:t>78 870 km² </a:t>
            </a:r>
          </a:p>
          <a:p>
            <a:pPr defTabSz="310896">
              <a:spcAft>
                <a:spcPts val="408"/>
              </a:spcAft>
            </a:pPr>
            <a:r>
              <a:rPr lang="pl-PL" sz="1224" kern="1200">
                <a:solidFill>
                  <a:srgbClr val="181505"/>
                </a:solidFill>
                <a:latin typeface="Calibri Light" panose="020F0302020204030204" pitchFamily="34" charset="0"/>
                <a:ea typeface="+mn-ea"/>
                <a:cs typeface="Calibri Light" panose="020F0302020204030204" pitchFamily="34" charset="0"/>
              </a:rPr>
              <a:t>(z toho 2 % vodní plochy</a:t>
            </a:r>
            <a:r>
              <a:rPr lang="cs-CZ" sz="1224" kern="1200">
                <a:solidFill>
                  <a:srgbClr val="181505"/>
                </a:solidFill>
                <a:latin typeface="Calibri Light" panose="020F0302020204030204" pitchFamily="34" charset="0"/>
                <a:ea typeface="+mn-ea"/>
                <a:cs typeface="Calibri Light" panose="020F0302020204030204" pitchFamily="34" charset="0"/>
              </a:rPr>
              <a:t>)</a:t>
            </a:r>
            <a:endParaRPr lang="cs-CZ">
              <a:solidFill>
                <a:schemeClr val="tx2"/>
              </a:solidFill>
              <a:latin typeface="+mj-lt"/>
            </a:endParaRPr>
          </a:p>
        </p:txBody>
      </p:sp>
      <p:sp>
        <p:nvSpPr>
          <p:cNvPr id="4" name="Nadpis 1">
            <a:extLst>
              <a:ext uri="{FF2B5EF4-FFF2-40B4-BE49-F238E27FC236}">
                <a16:creationId xmlns:a16="http://schemas.microsoft.com/office/drawing/2014/main" id="{B622996E-962A-E629-1A40-1DA2F7D56411}"/>
              </a:ext>
            </a:extLst>
          </p:cNvPr>
          <p:cNvSpPr txBox="1">
            <a:spLocks/>
          </p:cNvSpPr>
          <p:nvPr/>
        </p:nvSpPr>
        <p:spPr>
          <a:xfrm>
            <a:off x="2477610" y="2298530"/>
            <a:ext cx="7203442" cy="7098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10896"/>
            <a:r>
              <a:rPr lang="cs-CZ" sz="2720" b="1" kern="1200">
                <a:solidFill>
                  <a:srgbClr val="00B050"/>
                </a:solidFill>
                <a:latin typeface="Trebuchet MS" panose="020B0603020202020204" pitchFamily="34" charset="0"/>
                <a:ea typeface="+mj-ea"/>
                <a:cs typeface="+mj-cs"/>
              </a:rPr>
              <a:t>Rozloha</a:t>
            </a:r>
            <a:endParaRPr lang="cs-CZ" sz="4000" b="1">
              <a:solidFill>
                <a:srgbClr val="00B050"/>
              </a:solidFill>
              <a:latin typeface="Trebuchet MS" panose="020B0603020202020204" pitchFamily="34" charset="0"/>
            </a:endParaRPr>
          </a:p>
        </p:txBody>
      </p:sp>
      <p:sp>
        <p:nvSpPr>
          <p:cNvPr id="7" name="TextovéPole 10">
            <a:extLst>
              <a:ext uri="{FF2B5EF4-FFF2-40B4-BE49-F238E27FC236}">
                <a16:creationId xmlns:a16="http://schemas.microsoft.com/office/drawing/2014/main" id="{EBA5D8D6-83CD-4B28-A4F5-13E888BB030D}"/>
              </a:ext>
            </a:extLst>
          </p:cNvPr>
          <p:cNvSpPr txBox="1"/>
          <p:nvPr/>
        </p:nvSpPr>
        <p:spPr>
          <a:xfrm>
            <a:off x="2477610" y="3036714"/>
            <a:ext cx="2329968" cy="1022716"/>
          </a:xfrm>
          <a:prstGeom prst="rect">
            <a:avLst/>
          </a:prstGeom>
          <a:noFill/>
        </p:spPr>
        <p:txBody>
          <a:bodyPr wrap="square">
            <a:spAutoFit/>
          </a:bodyPr>
          <a:lstStyle/>
          <a:p>
            <a:pPr defTabSz="310896">
              <a:spcAft>
                <a:spcPts val="408"/>
              </a:spcAft>
            </a:pPr>
            <a:r>
              <a:rPr lang="cs-CZ" sz="1904" kern="1200">
                <a:solidFill>
                  <a:srgbClr val="181505"/>
                </a:solidFill>
                <a:latin typeface="Calibri Light" panose="020F0302020204030204" pitchFamily="34" charset="0"/>
                <a:ea typeface="+mn-ea"/>
                <a:cs typeface="Calibri Light" panose="020F0302020204030204" pitchFamily="34" charset="0"/>
              </a:rPr>
              <a:t>NO: </a:t>
            </a:r>
            <a:r>
              <a:rPr lang="pl-PL" sz="1904" b="1" kern="1200">
                <a:solidFill>
                  <a:srgbClr val="181505"/>
                </a:solidFill>
                <a:latin typeface="Calibri Light" panose="020F0302020204030204" pitchFamily="34" charset="0"/>
                <a:ea typeface="+mn-ea"/>
                <a:cs typeface="Calibri Light" panose="020F0302020204030204" pitchFamily="34" charset="0"/>
              </a:rPr>
              <a:t>385 207 km² </a:t>
            </a:r>
          </a:p>
          <a:p>
            <a:pPr defTabSz="310896">
              <a:spcAft>
                <a:spcPts val="408"/>
              </a:spcAft>
            </a:pPr>
            <a:r>
              <a:rPr lang="pl-PL" sz="1904" kern="1200">
                <a:solidFill>
                  <a:srgbClr val="181505"/>
                </a:solidFill>
                <a:latin typeface="Calibri Light" panose="020F0302020204030204" pitchFamily="34" charset="0"/>
                <a:ea typeface="+mn-ea"/>
                <a:cs typeface="Calibri Light" panose="020F0302020204030204" pitchFamily="34" charset="0"/>
              </a:rPr>
              <a:t>(z toho 5,3 % vodní plochy</a:t>
            </a:r>
            <a:r>
              <a:rPr lang="cs-CZ" sz="1904" kern="1200">
                <a:solidFill>
                  <a:srgbClr val="181505"/>
                </a:solidFill>
                <a:latin typeface="Calibri Light" panose="020F0302020204030204" pitchFamily="34" charset="0"/>
                <a:ea typeface="+mn-ea"/>
                <a:cs typeface="Calibri Light" panose="020F0302020204030204" pitchFamily="34" charset="0"/>
              </a:rPr>
              <a:t>)</a:t>
            </a:r>
            <a:endParaRPr lang="cs-CZ" sz="2800">
              <a:solidFill>
                <a:schemeClr val="tx2"/>
              </a:solidFill>
              <a:latin typeface="+mj-lt"/>
            </a:endParaRPr>
          </a:p>
        </p:txBody>
      </p:sp>
      <p:pic>
        <p:nvPicPr>
          <p:cNvPr id="8" name="Obrázek 14">
            <a:extLst>
              <a:ext uri="{FF2B5EF4-FFF2-40B4-BE49-F238E27FC236}">
                <a16:creationId xmlns:a16="http://schemas.microsoft.com/office/drawing/2014/main" id="{BC882094-F3A8-A32B-9EED-8C36848F9169}"/>
              </a:ext>
            </a:extLst>
          </p:cNvPr>
          <p:cNvPicPr>
            <a:picLocks noChangeAspect="1"/>
          </p:cNvPicPr>
          <p:nvPr/>
        </p:nvPicPr>
        <p:blipFill>
          <a:blip r:embed="rId2"/>
          <a:stretch>
            <a:fillRect/>
          </a:stretch>
        </p:blipFill>
        <p:spPr>
          <a:xfrm>
            <a:off x="4822206" y="2492575"/>
            <a:ext cx="4858846" cy="3603425"/>
          </a:xfrm>
          <a:prstGeom prst="rect">
            <a:avLst/>
          </a:prstGeom>
        </p:spPr>
      </p:pic>
    </p:spTree>
    <p:extLst>
      <p:ext uri="{BB962C8B-B14F-4D97-AF65-F5344CB8AC3E}">
        <p14:creationId xmlns:p14="http://schemas.microsoft.com/office/powerpoint/2010/main" val="109765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9" name="Nadpis 1">
            <a:extLst>
              <a:ext uri="{FF2B5EF4-FFF2-40B4-BE49-F238E27FC236}">
                <a16:creationId xmlns:a16="http://schemas.microsoft.com/office/drawing/2014/main" id="{88313028-2287-178F-F201-0B41905B311B}"/>
              </a:ext>
            </a:extLst>
          </p:cNvPr>
          <p:cNvSpPr txBox="1">
            <a:spLocks/>
          </p:cNvSpPr>
          <p:nvPr/>
        </p:nvSpPr>
        <p:spPr>
          <a:xfrm>
            <a:off x="4441783" y="609600"/>
            <a:ext cx="6693061" cy="13563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400" b="1">
                <a:solidFill>
                  <a:srgbClr val="FFFFFF"/>
                </a:solidFill>
              </a:rPr>
              <a:t>České a norské regiony</a:t>
            </a:r>
          </a:p>
        </p:txBody>
      </p:sp>
      <p:pic>
        <p:nvPicPr>
          <p:cNvPr id="11" name="Obrázek 3">
            <a:extLst>
              <a:ext uri="{FF2B5EF4-FFF2-40B4-BE49-F238E27FC236}">
                <a16:creationId xmlns:a16="http://schemas.microsoft.com/office/drawing/2014/main" id="{59500604-D741-767A-3290-E934D0974AAE}"/>
              </a:ext>
            </a:extLst>
          </p:cNvPr>
          <p:cNvPicPr>
            <a:picLocks noChangeAspect="1"/>
          </p:cNvPicPr>
          <p:nvPr/>
        </p:nvPicPr>
        <p:blipFill rotWithShape="1">
          <a:blip r:embed="rId2">
            <a:extLst>
              <a:ext uri="{28A0092B-C50C-407E-A947-70E740481C1C}">
                <a14:useLocalDpi xmlns:a14="http://schemas.microsoft.com/office/drawing/2010/main" val="0"/>
              </a:ext>
            </a:extLst>
          </a:blip>
          <a:srcRect r="19183" b="1"/>
          <a:stretch/>
        </p:blipFill>
        <p:spPr>
          <a:xfrm>
            <a:off x="232861" y="243840"/>
            <a:ext cx="3646837" cy="6377939"/>
          </a:xfrm>
          <a:prstGeom prst="rect">
            <a:avLst/>
          </a:prstGeom>
        </p:spPr>
      </p:pic>
      <p:sp>
        <p:nvSpPr>
          <p:cNvPr id="10" name="Zástupný obsah 2">
            <a:extLst>
              <a:ext uri="{FF2B5EF4-FFF2-40B4-BE49-F238E27FC236}">
                <a16:creationId xmlns:a16="http://schemas.microsoft.com/office/drawing/2014/main" id="{63B12265-2BBE-8B45-5230-6EC9AEF00AA3}"/>
              </a:ext>
            </a:extLst>
          </p:cNvPr>
          <p:cNvSpPr txBox="1">
            <a:spLocks/>
          </p:cNvSpPr>
          <p:nvPr/>
        </p:nvSpPr>
        <p:spPr>
          <a:xfrm>
            <a:off x="4441783" y="2057400"/>
            <a:ext cx="6693061" cy="4038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182880" defTabSz="914400">
              <a:lnSpc>
                <a:spcPct val="90000"/>
              </a:lnSpc>
              <a:spcBef>
                <a:spcPts val="0"/>
              </a:spcBef>
              <a:spcAft>
                <a:spcPts val="600"/>
              </a:spcAft>
              <a:buSzPct val="80000"/>
              <a:buFont typeface="Corbel" pitchFamily="34" charset="0"/>
              <a:buChar char="•"/>
            </a:pPr>
            <a:r>
              <a:rPr lang="en-US" sz="2800" dirty="0">
                <a:solidFill>
                  <a:srgbClr val="FFFFFF"/>
                </a:solidFill>
              </a:rPr>
              <a:t>CZ (14 </a:t>
            </a:r>
            <a:r>
              <a:rPr lang="en-US" sz="2800" dirty="0" err="1">
                <a:solidFill>
                  <a:srgbClr val="FFFFFF"/>
                </a:solidFill>
              </a:rPr>
              <a:t>krajů</a:t>
            </a:r>
            <a:r>
              <a:rPr lang="en-US" sz="2800" dirty="0">
                <a:solidFill>
                  <a:srgbClr val="FFFFFF"/>
                </a:solidFill>
              </a:rPr>
              <a:t>; 6258 </a:t>
            </a:r>
            <a:r>
              <a:rPr lang="en-US" sz="2800" dirty="0" err="1">
                <a:solidFill>
                  <a:srgbClr val="FFFFFF"/>
                </a:solidFill>
              </a:rPr>
              <a:t>obcí</a:t>
            </a:r>
            <a:r>
              <a:rPr lang="en-US" sz="2800" dirty="0">
                <a:solidFill>
                  <a:srgbClr val="FFFFFF"/>
                </a:solidFill>
              </a:rPr>
              <a:t>)</a:t>
            </a:r>
          </a:p>
          <a:p>
            <a:pPr marL="0" indent="-182880" defTabSz="914400">
              <a:lnSpc>
                <a:spcPct val="90000"/>
              </a:lnSpc>
              <a:spcBef>
                <a:spcPts val="0"/>
              </a:spcBef>
              <a:spcAft>
                <a:spcPts val="600"/>
              </a:spcAft>
              <a:buSzPct val="80000"/>
              <a:buFont typeface="Corbel" pitchFamily="34" charset="0"/>
              <a:buChar char="•"/>
            </a:pPr>
            <a:r>
              <a:rPr lang="en-US" sz="2800" dirty="0">
                <a:solidFill>
                  <a:srgbClr val="FFFFFF"/>
                </a:solidFill>
              </a:rPr>
              <a:t>NOR (15 </a:t>
            </a:r>
            <a:r>
              <a:rPr lang="en-US" sz="2800" dirty="0" err="1">
                <a:solidFill>
                  <a:srgbClr val="FFFFFF"/>
                </a:solidFill>
              </a:rPr>
              <a:t>krajů</a:t>
            </a:r>
            <a:r>
              <a:rPr lang="en-US" sz="2800" dirty="0">
                <a:solidFill>
                  <a:srgbClr val="FFFFFF"/>
                </a:solidFill>
              </a:rPr>
              <a:t>, 356 </a:t>
            </a:r>
            <a:r>
              <a:rPr lang="en-US" sz="2800" dirty="0" err="1">
                <a:solidFill>
                  <a:srgbClr val="FFFFFF"/>
                </a:solidFill>
              </a:rPr>
              <a:t>obcí</a:t>
            </a:r>
            <a:r>
              <a:rPr lang="en-US" dirty="0">
                <a:solidFill>
                  <a:srgbClr val="FFFFFF"/>
                </a:solidFill>
              </a:rPr>
              <a:t>)</a:t>
            </a:r>
          </a:p>
        </p:txBody>
      </p:sp>
      <p:sp>
        <p:nvSpPr>
          <p:cNvPr id="18" name="Rectangle 17">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14" name="Picture 13" descr="A map of czech republic with green and white text&#10;&#10;Description automatically generated">
            <a:extLst>
              <a:ext uri="{FF2B5EF4-FFF2-40B4-BE49-F238E27FC236}">
                <a16:creationId xmlns:a16="http://schemas.microsoft.com/office/drawing/2014/main" id="{C124A3FF-6893-7173-58C1-9BAB38B9D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886" y="3375456"/>
            <a:ext cx="4605354" cy="3246323"/>
          </a:xfrm>
          <a:prstGeom prst="rect">
            <a:avLst/>
          </a:prstGeom>
        </p:spPr>
      </p:pic>
    </p:spTree>
    <p:extLst>
      <p:ext uri="{BB962C8B-B14F-4D97-AF65-F5344CB8AC3E}">
        <p14:creationId xmlns:p14="http://schemas.microsoft.com/office/powerpoint/2010/main" val="74050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6" name="Rectangle 15">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Nadpis 1">
            <a:extLst>
              <a:ext uri="{FF2B5EF4-FFF2-40B4-BE49-F238E27FC236}">
                <a16:creationId xmlns:a16="http://schemas.microsoft.com/office/drawing/2014/main" id="{88313028-2287-178F-F201-0B41905B311B}"/>
              </a:ext>
            </a:extLst>
          </p:cNvPr>
          <p:cNvSpPr txBox="1">
            <a:spLocks/>
          </p:cNvSpPr>
          <p:nvPr/>
        </p:nvSpPr>
        <p:spPr>
          <a:xfrm>
            <a:off x="441009" y="873457"/>
            <a:ext cx="3273042" cy="522254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2800" b="1">
                <a:solidFill>
                  <a:srgbClr val="FFFFFF"/>
                </a:solidFill>
              </a:rPr>
              <a:t>Problémy a potřeby pociťované v ČR</a:t>
            </a:r>
          </a:p>
        </p:txBody>
      </p:sp>
      <p:sp>
        <p:nvSpPr>
          <p:cNvPr id="3" name="TextBox 2">
            <a:extLst>
              <a:ext uri="{FF2B5EF4-FFF2-40B4-BE49-F238E27FC236}">
                <a16:creationId xmlns:a16="http://schemas.microsoft.com/office/drawing/2014/main" id="{56FEDCFC-125B-2973-C4E5-07B51A6AD819}"/>
              </a:ext>
            </a:extLst>
          </p:cNvPr>
          <p:cNvSpPr txBox="1"/>
          <p:nvPr/>
        </p:nvSpPr>
        <p:spPr>
          <a:xfrm>
            <a:off x="4995080" y="873457"/>
            <a:ext cx="6226197" cy="5222543"/>
          </a:xfrm>
          <a:prstGeom prst="rect">
            <a:avLst/>
          </a:prstGeom>
        </p:spPr>
        <p:txBody>
          <a:bodyPr vert="horz" lIns="91440" tIns="45720" rIns="91440" bIns="45720" rtlCol="0" anchor="ctr">
            <a:normAutofit/>
          </a:bodyPr>
          <a:lstStyle/>
          <a:p>
            <a:pPr defTabSz="914400">
              <a:lnSpc>
                <a:spcPct val="90000"/>
              </a:lnSpc>
              <a:spcBef>
                <a:spcPts val="0"/>
              </a:spcBef>
              <a:spcAft>
                <a:spcPts val="600"/>
              </a:spcAft>
              <a:buClr>
                <a:schemeClr val="accent1"/>
              </a:buClr>
              <a:buSzPct val="80000"/>
            </a:pPr>
            <a:r>
              <a:rPr lang="en-US" sz="2800" dirty="0" err="1"/>
              <a:t>Potřeby</a:t>
            </a:r>
            <a:r>
              <a:rPr lang="en-US" sz="2800" dirty="0"/>
              <a:t> </a:t>
            </a:r>
            <a:r>
              <a:rPr lang="en-US" sz="2800" dirty="0" err="1"/>
              <a:t>definované</a:t>
            </a:r>
            <a:r>
              <a:rPr lang="en-US" sz="2800" dirty="0"/>
              <a:t> v</a:t>
            </a:r>
            <a:r>
              <a:rPr lang="cs-CZ" sz="2800" dirty="0"/>
              <a:t> českých</a:t>
            </a:r>
            <a:r>
              <a:rPr lang="en-US" sz="2800" dirty="0"/>
              <a:t> </a:t>
            </a:r>
            <a:r>
              <a:rPr lang="en-US" sz="2800" dirty="0" err="1"/>
              <a:t>strategiích</a:t>
            </a:r>
            <a:r>
              <a:rPr lang="cs-CZ" sz="2800" dirty="0"/>
              <a:t> </a:t>
            </a:r>
            <a:r>
              <a:rPr lang="en-US" sz="2800" dirty="0" err="1"/>
              <a:t>komunitně</a:t>
            </a:r>
            <a:r>
              <a:rPr lang="en-US" sz="2800" dirty="0"/>
              <a:t> </a:t>
            </a:r>
            <a:r>
              <a:rPr lang="en-US" sz="2800" dirty="0" err="1"/>
              <a:t>vedeného</a:t>
            </a:r>
            <a:r>
              <a:rPr lang="en-US" sz="2800" dirty="0"/>
              <a:t> </a:t>
            </a:r>
            <a:r>
              <a:rPr lang="en-US" sz="2800" dirty="0" err="1"/>
              <a:t>místního</a:t>
            </a:r>
            <a:r>
              <a:rPr lang="en-US" sz="2800" dirty="0"/>
              <a:t> </a:t>
            </a:r>
            <a:r>
              <a:rPr lang="en-US" sz="2800" dirty="0" err="1"/>
              <a:t>rozvoje</a:t>
            </a:r>
            <a:endParaRPr lang="en-US" sz="2800" dirty="0"/>
          </a:p>
          <a:p>
            <a:pPr marL="1695450" lvl="0" indent="-182880" defTabSz="914400">
              <a:lnSpc>
                <a:spcPct val="90000"/>
              </a:lnSpc>
              <a:buClr>
                <a:schemeClr val="accent1"/>
              </a:buClr>
              <a:buSzPct val="80000"/>
              <a:buFont typeface="Corbel" pitchFamily="34" charset="0"/>
              <a:buChar char="•"/>
            </a:pPr>
            <a:r>
              <a:rPr lang="en-US" sz="2800" b="1" dirty="0" err="1">
                <a:effectLst/>
              </a:rPr>
              <a:t>Životní</a:t>
            </a:r>
            <a:r>
              <a:rPr lang="en-US" sz="2800" b="1" dirty="0">
                <a:effectLst/>
              </a:rPr>
              <a:t> </a:t>
            </a:r>
            <a:r>
              <a:rPr lang="en-US" sz="2800" b="1" dirty="0" err="1">
                <a:effectLst/>
              </a:rPr>
              <a:t>prostředí</a:t>
            </a:r>
            <a:r>
              <a:rPr lang="en-US" sz="2800" b="1" dirty="0">
                <a:effectLst/>
              </a:rPr>
              <a:t>, </a:t>
            </a:r>
            <a:r>
              <a:rPr lang="en-US" sz="2800" b="1" dirty="0" err="1">
                <a:effectLst/>
              </a:rPr>
              <a:t>klimatická</a:t>
            </a:r>
            <a:r>
              <a:rPr lang="en-US" sz="2800" b="1" dirty="0">
                <a:effectLst/>
              </a:rPr>
              <a:t> </a:t>
            </a:r>
            <a:r>
              <a:rPr lang="en-US" sz="2800" b="1" dirty="0" err="1">
                <a:effectLst/>
              </a:rPr>
              <a:t>změna</a:t>
            </a:r>
            <a:r>
              <a:rPr lang="en-US" sz="2800" b="1" dirty="0">
                <a:effectLst/>
              </a:rPr>
              <a:t>,</a:t>
            </a:r>
            <a:r>
              <a:rPr lang="cs-CZ" sz="2800" b="1" dirty="0">
                <a:effectLst/>
              </a:rPr>
              <a:t> </a:t>
            </a:r>
            <a:r>
              <a:rPr lang="en-US" sz="2800" b="1" dirty="0" err="1">
                <a:effectLst/>
              </a:rPr>
              <a:t>energetika</a:t>
            </a:r>
            <a:endParaRPr lang="en-US" sz="2800" b="1" dirty="0">
              <a:effectLst/>
            </a:endParaRPr>
          </a:p>
          <a:p>
            <a:pPr marL="1695450" lvl="0" indent="-182880" defTabSz="914400">
              <a:lnSpc>
                <a:spcPct val="90000"/>
              </a:lnSpc>
              <a:buClr>
                <a:schemeClr val="accent1"/>
              </a:buClr>
              <a:buSzPct val="80000"/>
              <a:buFont typeface="Corbel" pitchFamily="34" charset="0"/>
              <a:buChar char="•"/>
            </a:pPr>
            <a:r>
              <a:rPr lang="en-US" sz="2800" b="1" dirty="0" err="1">
                <a:effectLst/>
              </a:rPr>
              <a:t>Pozemkové</a:t>
            </a:r>
            <a:r>
              <a:rPr lang="en-US" sz="2800" b="1" dirty="0">
                <a:effectLst/>
              </a:rPr>
              <a:t> </a:t>
            </a:r>
            <a:r>
              <a:rPr lang="en-US" sz="2800" b="1" dirty="0" err="1">
                <a:effectLst/>
              </a:rPr>
              <a:t>úpravy</a:t>
            </a:r>
            <a:endParaRPr lang="en-US" sz="2800" b="1" dirty="0">
              <a:effectLst/>
            </a:endParaRPr>
          </a:p>
          <a:p>
            <a:pPr marL="1695450" lvl="0" indent="-182880" defTabSz="914400">
              <a:lnSpc>
                <a:spcPct val="90000"/>
              </a:lnSpc>
              <a:buClr>
                <a:schemeClr val="accent1"/>
              </a:buClr>
              <a:buSzPct val="80000"/>
              <a:buFont typeface="Corbel" pitchFamily="34" charset="0"/>
              <a:buChar char="•"/>
            </a:pPr>
            <a:r>
              <a:rPr lang="en-US" sz="2800" b="1" dirty="0" err="1">
                <a:effectLst/>
              </a:rPr>
              <a:t>Inovace</a:t>
            </a:r>
            <a:endParaRPr lang="en-US" sz="2800" b="1" dirty="0">
              <a:effectLst/>
            </a:endParaRPr>
          </a:p>
          <a:p>
            <a:pPr marL="1695450" lvl="0" indent="-182880" defTabSz="914400">
              <a:lnSpc>
                <a:spcPct val="90000"/>
              </a:lnSpc>
              <a:buClr>
                <a:schemeClr val="accent1"/>
              </a:buClr>
              <a:buSzPct val="80000"/>
              <a:buFont typeface="Corbel" pitchFamily="34" charset="0"/>
              <a:buChar char="•"/>
            </a:pPr>
            <a:r>
              <a:rPr lang="en-US" sz="2800" b="1" dirty="0" err="1">
                <a:effectLst/>
              </a:rPr>
              <a:t>Digitalizace</a:t>
            </a:r>
            <a:endParaRPr lang="en-US" sz="2800" b="1" dirty="0">
              <a:effectLst/>
            </a:endParaRPr>
          </a:p>
          <a:p>
            <a:pPr marL="1695450" lvl="0" indent="-182880" defTabSz="914400">
              <a:lnSpc>
                <a:spcPct val="90000"/>
              </a:lnSpc>
              <a:spcAft>
                <a:spcPts val="600"/>
              </a:spcAft>
              <a:buClr>
                <a:schemeClr val="accent1"/>
              </a:buClr>
              <a:buSzPct val="80000"/>
              <a:buFont typeface="Corbel" pitchFamily="34" charset="0"/>
              <a:buChar char="•"/>
            </a:pPr>
            <a:r>
              <a:rPr lang="en-US" sz="2800" b="1" dirty="0" err="1">
                <a:effectLst/>
              </a:rPr>
              <a:t>Spolupráce</a:t>
            </a:r>
            <a:r>
              <a:rPr lang="en-US" sz="2800" b="1" dirty="0">
                <a:effectLst/>
              </a:rPr>
              <a:t>, </a:t>
            </a:r>
            <a:r>
              <a:rPr lang="en-US" sz="2800" b="1" dirty="0" err="1">
                <a:effectLst/>
              </a:rPr>
              <a:t>partnerství</a:t>
            </a:r>
            <a:r>
              <a:rPr lang="en-US" sz="2800" b="1" dirty="0">
                <a:effectLst/>
              </a:rPr>
              <a:t>, </a:t>
            </a:r>
            <a:r>
              <a:rPr lang="en-US" sz="2800" b="1" dirty="0" err="1">
                <a:effectLst/>
              </a:rPr>
              <a:t>sdílení</a:t>
            </a:r>
            <a:r>
              <a:rPr lang="en-US" sz="2800" b="1" dirty="0">
                <a:effectLst/>
              </a:rPr>
              <a:t> </a:t>
            </a:r>
            <a:r>
              <a:rPr lang="en-US" sz="2800" b="1" dirty="0" err="1">
                <a:effectLst/>
              </a:rPr>
              <a:t>zkušeností</a:t>
            </a:r>
            <a:endParaRPr lang="en-US" sz="2800" b="1" dirty="0">
              <a:effectLst/>
            </a:endParaRPr>
          </a:p>
        </p:txBody>
      </p:sp>
    </p:spTree>
    <p:extLst>
      <p:ext uri="{BB962C8B-B14F-4D97-AF65-F5344CB8AC3E}">
        <p14:creationId xmlns:p14="http://schemas.microsoft.com/office/powerpoint/2010/main" val="1848297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4D2B7F-B921-069D-B497-776C2FC3DB24}"/>
              </a:ext>
            </a:extLst>
          </p:cNvPr>
          <p:cNvSpPr>
            <a:spLocks noGrp="1"/>
          </p:cNvSpPr>
          <p:nvPr>
            <p:ph type="title"/>
          </p:nvPr>
        </p:nvSpPr>
        <p:spPr>
          <a:xfrm>
            <a:off x="1143000" y="609600"/>
            <a:ext cx="9875520" cy="1356360"/>
          </a:xfrm>
        </p:spPr>
        <p:txBody>
          <a:bodyPr>
            <a:normAutofit/>
          </a:bodyPr>
          <a:lstStyle/>
          <a:p>
            <a:r>
              <a:rPr lang="cs-CZ" b="1">
                <a:latin typeface="Trebuchet MS" panose="020B0603020202020204" pitchFamily="34" charset="0"/>
              </a:rPr>
              <a:t>Priority komunálního sektoru v Norsku 2024–7</a:t>
            </a:r>
          </a:p>
        </p:txBody>
      </p:sp>
      <p:graphicFrame>
        <p:nvGraphicFramePr>
          <p:cNvPr id="6" name="Zástupný obsah 2">
            <a:extLst>
              <a:ext uri="{FF2B5EF4-FFF2-40B4-BE49-F238E27FC236}">
                <a16:creationId xmlns:a16="http://schemas.microsoft.com/office/drawing/2014/main" id="{F73BC470-A45D-84E6-16B0-B5411512A6B3}"/>
              </a:ext>
            </a:extLst>
          </p:cNvPr>
          <p:cNvGraphicFramePr>
            <a:graphicFrameLocks noGrp="1"/>
          </p:cNvGraphicFramePr>
          <p:nvPr>
            <p:ph idx="1"/>
            <p:extLst>
              <p:ext uri="{D42A27DB-BD31-4B8C-83A1-F6EECF244321}">
                <p14:modId xmlns:p14="http://schemas.microsoft.com/office/powerpoint/2010/main" val="3165105488"/>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ál 2">
            <a:extLst>
              <a:ext uri="{FF2B5EF4-FFF2-40B4-BE49-F238E27FC236}">
                <a16:creationId xmlns:a16="http://schemas.microsoft.com/office/drawing/2014/main" id="{0C8CF817-9D4A-B02E-2A23-BC60C4B209EC}"/>
              </a:ext>
            </a:extLst>
          </p:cNvPr>
          <p:cNvSpPr/>
          <p:nvPr/>
        </p:nvSpPr>
        <p:spPr>
          <a:xfrm>
            <a:off x="6079331" y="4083727"/>
            <a:ext cx="2506462" cy="178145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a:extLst>
              <a:ext uri="{FF2B5EF4-FFF2-40B4-BE49-F238E27FC236}">
                <a16:creationId xmlns:a16="http://schemas.microsoft.com/office/drawing/2014/main" id="{6D068A19-C0F4-0C61-3C6D-164BA14B46A9}"/>
              </a:ext>
            </a:extLst>
          </p:cNvPr>
          <p:cNvSpPr/>
          <p:nvPr/>
        </p:nvSpPr>
        <p:spPr>
          <a:xfrm>
            <a:off x="1090819" y="4083727"/>
            <a:ext cx="2506462" cy="178145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7880A5AF-323E-3AFD-4B0D-D1D9A18087DB}"/>
              </a:ext>
            </a:extLst>
          </p:cNvPr>
          <p:cNvSpPr/>
          <p:nvPr/>
        </p:nvSpPr>
        <p:spPr>
          <a:xfrm>
            <a:off x="8602983" y="4083727"/>
            <a:ext cx="2506462" cy="178145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950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53D6AF22-4E7B-D061-D875-645F4BD25EA1}"/>
              </a:ext>
            </a:extLst>
          </p:cNvPr>
          <p:cNvSpPr txBox="1">
            <a:spLocks/>
          </p:cNvSpPr>
          <p:nvPr/>
        </p:nvSpPr>
        <p:spPr>
          <a:xfrm>
            <a:off x="653145" y="609599"/>
            <a:ext cx="3364378" cy="560614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800" b="1">
                <a:solidFill>
                  <a:schemeClr val="accent1"/>
                </a:solidFill>
              </a:rPr>
              <a:t>Příklady dobré praxe v Norsku</a:t>
            </a:r>
          </a:p>
        </p:txBody>
      </p:sp>
      <p:graphicFrame>
        <p:nvGraphicFramePr>
          <p:cNvPr id="15" name="Zástupný obsah 2">
            <a:extLst>
              <a:ext uri="{FF2B5EF4-FFF2-40B4-BE49-F238E27FC236}">
                <a16:creationId xmlns:a16="http://schemas.microsoft.com/office/drawing/2014/main" id="{AF4AAB2A-EDE2-42B5-D7B5-29102560B464}"/>
              </a:ext>
            </a:extLst>
          </p:cNvPr>
          <p:cNvGraphicFramePr/>
          <p:nvPr>
            <p:extLst>
              <p:ext uri="{D42A27DB-BD31-4B8C-83A1-F6EECF244321}">
                <p14:modId xmlns:p14="http://schemas.microsoft.com/office/powerpoint/2010/main" val="411415311"/>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863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88313028-2287-178F-F201-0B41905B311B}"/>
              </a:ext>
            </a:extLst>
          </p:cNvPr>
          <p:cNvSpPr>
            <a:spLocks noGrp="1"/>
          </p:cNvSpPr>
          <p:nvPr>
            <p:ph type="title"/>
          </p:nvPr>
        </p:nvSpPr>
        <p:spPr>
          <a:xfrm>
            <a:off x="441009" y="873457"/>
            <a:ext cx="3273042" cy="5222543"/>
          </a:xfrm>
        </p:spPr>
        <p:txBody>
          <a:bodyPr>
            <a:normAutofit/>
          </a:bodyPr>
          <a:lstStyle/>
          <a:p>
            <a:r>
              <a:rPr lang="cs-CZ" sz="2800" b="1" dirty="0">
                <a:solidFill>
                  <a:srgbClr val="FFFFFF"/>
                </a:solidFill>
                <a:latin typeface="Trebuchet MS" panose="020B0603020202020204" pitchFamily="34" charset="0"/>
              </a:rPr>
              <a:t>Příklady dobré praxe v České republice</a:t>
            </a:r>
          </a:p>
        </p:txBody>
      </p:sp>
      <p:sp>
        <p:nvSpPr>
          <p:cNvPr id="3" name="Zástupný obsah 2">
            <a:extLst>
              <a:ext uri="{FF2B5EF4-FFF2-40B4-BE49-F238E27FC236}">
                <a16:creationId xmlns:a16="http://schemas.microsoft.com/office/drawing/2014/main" id="{63B12265-2BBE-8B45-5230-6EC9AEF00AA3}"/>
              </a:ext>
            </a:extLst>
          </p:cNvPr>
          <p:cNvSpPr>
            <a:spLocks noGrp="1"/>
          </p:cNvSpPr>
          <p:nvPr>
            <p:ph idx="1"/>
          </p:nvPr>
        </p:nvSpPr>
        <p:spPr>
          <a:xfrm>
            <a:off x="4463143" y="256830"/>
            <a:ext cx="7728856" cy="6344339"/>
          </a:xfrm>
        </p:spPr>
        <p:txBody>
          <a:bodyPr anchor="ctr">
            <a:normAutofit/>
          </a:bodyPr>
          <a:lstStyle/>
          <a:p>
            <a:pPr lvl="0">
              <a:buClr>
                <a:srgbClr val="20D17F"/>
              </a:buClr>
              <a:buFont typeface="Symbol" panose="05050102010706020507" pitchFamily="18" charset="2"/>
              <a:buChar char=""/>
            </a:pPr>
            <a:r>
              <a:rPr lang="cs-CZ" sz="2800" dirty="0">
                <a:solidFill>
                  <a:schemeClr val="tx1"/>
                </a:solidFill>
                <a:latin typeface="+mj-lt"/>
                <a:ea typeface="Calibri" panose="020F0502020204030204" pitchFamily="34" charset="0"/>
                <a:cs typeface="Arial" panose="020B0604020202020204" pitchFamily="34" charset="0"/>
              </a:rPr>
              <a:t>Udržitelná krajina
Řízení krize
Udržitelná mobilita
Zelená města
Udržitelné bydlení
Zmírňující opatření – energetická účinnost, OZE</a:t>
            </a:r>
            <a:endParaRPr lang="cs-CZ" sz="2800" dirty="0">
              <a:solidFill>
                <a:schemeClr val="tx1"/>
              </a:solidFill>
              <a:effectLst/>
              <a:latin typeface="+mj-lt"/>
              <a:ea typeface="Calibri" panose="020F0502020204030204" pitchFamily="34" charset="0"/>
              <a:cs typeface="Arial" panose="020B0604020202020204" pitchFamily="34" charset="0"/>
            </a:endParaRPr>
          </a:p>
        </p:txBody>
      </p:sp>
      <p:pic>
        <p:nvPicPr>
          <p:cNvPr id="5" name="Obrázek 4" descr="Obsah obrázku symbol, Písmo, logo, Dopravní značka&#10;&#10;Popis byl vytvořen automaticky">
            <a:extLst>
              <a:ext uri="{FF2B5EF4-FFF2-40B4-BE49-F238E27FC236}">
                <a16:creationId xmlns:a16="http://schemas.microsoft.com/office/drawing/2014/main" id="{082DB2D9-967C-F18E-D05A-8DA5CB7FE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099" y="6156624"/>
            <a:ext cx="523302" cy="444546"/>
          </a:xfrm>
          <a:prstGeom prst="rect">
            <a:avLst/>
          </a:prstGeom>
        </p:spPr>
      </p:pic>
      <p:sp>
        <p:nvSpPr>
          <p:cNvPr id="4" name="TextovéPole 3">
            <a:extLst>
              <a:ext uri="{FF2B5EF4-FFF2-40B4-BE49-F238E27FC236}">
                <a16:creationId xmlns:a16="http://schemas.microsoft.com/office/drawing/2014/main" id="{D7135AA8-1DB4-F03C-BF17-8EBEE22C9F1E}"/>
              </a:ext>
            </a:extLst>
          </p:cNvPr>
          <p:cNvSpPr txBox="1"/>
          <p:nvPr/>
        </p:nvSpPr>
        <p:spPr>
          <a:xfrm>
            <a:off x="4463143" y="549175"/>
            <a:ext cx="7287848" cy="830997"/>
          </a:xfrm>
          <a:prstGeom prst="rect">
            <a:avLst/>
          </a:prstGeom>
          <a:noFill/>
        </p:spPr>
        <p:txBody>
          <a:bodyPr wrap="square" rtlCol="0">
            <a:spAutoFit/>
          </a:bodyPr>
          <a:lstStyle/>
          <a:p>
            <a:r>
              <a:rPr lang="cs-CZ" sz="4800" b="1" dirty="0">
                <a:solidFill>
                  <a:schemeClr val="accent1">
                    <a:lumMod val="75000"/>
                  </a:schemeClr>
                </a:solidFill>
              </a:rPr>
              <a:t>V čem jsme dobří? </a:t>
            </a:r>
          </a:p>
        </p:txBody>
      </p:sp>
    </p:spTree>
    <p:extLst>
      <p:ext uri="{BB962C8B-B14F-4D97-AF65-F5344CB8AC3E}">
        <p14:creationId xmlns:p14="http://schemas.microsoft.com/office/powerpoint/2010/main" val="969576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313028-2287-178F-F201-0B41905B311B}"/>
              </a:ext>
            </a:extLst>
          </p:cNvPr>
          <p:cNvSpPr>
            <a:spLocks noGrp="1"/>
          </p:cNvSpPr>
          <p:nvPr>
            <p:ph type="title"/>
          </p:nvPr>
        </p:nvSpPr>
        <p:spPr>
          <a:xfrm>
            <a:off x="1143000" y="609600"/>
            <a:ext cx="9875520" cy="1356360"/>
          </a:xfrm>
        </p:spPr>
        <p:txBody>
          <a:bodyPr>
            <a:normAutofit/>
          </a:bodyPr>
          <a:lstStyle/>
          <a:p>
            <a:r>
              <a:rPr lang="cs-CZ" b="1" dirty="0">
                <a:latin typeface="Trebuchet MS" panose="020B0603020202020204" pitchFamily="34" charset="0"/>
              </a:rPr>
              <a:t>Udržitelná krajina</a:t>
            </a:r>
          </a:p>
        </p:txBody>
      </p:sp>
      <p:pic>
        <p:nvPicPr>
          <p:cNvPr id="6" name="Zástupný obsah 5">
            <a:extLst>
              <a:ext uri="{FF2B5EF4-FFF2-40B4-BE49-F238E27FC236}">
                <a16:creationId xmlns:a16="http://schemas.microsoft.com/office/drawing/2014/main" id="{C5F00DF4-1C0A-50B9-05EA-CBB4C1869B54}"/>
              </a:ext>
            </a:extLst>
          </p:cNvPr>
          <p:cNvPicPr>
            <a:picLocks noChangeAspect="1"/>
          </p:cNvPicPr>
          <p:nvPr/>
        </p:nvPicPr>
        <p:blipFill>
          <a:blip r:embed="rId2"/>
          <a:stretch>
            <a:fillRect/>
          </a:stretch>
        </p:blipFill>
        <p:spPr>
          <a:xfrm>
            <a:off x="2033536" y="2298531"/>
            <a:ext cx="4821576" cy="3139154"/>
          </a:xfrm>
          <a:prstGeom prst="rect">
            <a:avLst/>
          </a:prstGeom>
        </p:spPr>
      </p:pic>
      <p:pic>
        <p:nvPicPr>
          <p:cNvPr id="5" name="Obrázek 4" descr="Obsah obrázku symbol, Písmo, logo, Dopravní značka&#10;&#10;Popis byl vytvořen automaticky">
            <a:extLst>
              <a:ext uri="{FF2B5EF4-FFF2-40B4-BE49-F238E27FC236}">
                <a16:creationId xmlns:a16="http://schemas.microsoft.com/office/drawing/2014/main" id="{082DB2D9-967C-F18E-D05A-8DA5CB7FE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439" y="5771340"/>
            <a:ext cx="382177" cy="324660"/>
          </a:xfrm>
          <a:prstGeom prst="rect">
            <a:avLst/>
          </a:prstGeom>
        </p:spPr>
      </p:pic>
      <p:pic>
        <p:nvPicPr>
          <p:cNvPr id="8" name="Obrázek 7">
            <a:extLst>
              <a:ext uri="{FF2B5EF4-FFF2-40B4-BE49-F238E27FC236}">
                <a16:creationId xmlns:a16="http://schemas.microsoft.com/office/drawing/2014/main" id="{89B9163A-B78E-FFE6-7607-87CF2B69A9A1}"/>
              </a:ext>
            </a:extLst>
          </p:cNvPr>
          <p:cNvPicPr>
            <a:picLocks noChangeAspect="1"/>
          </p:cNvPicPr>
          <p:nvPr/>
        </p:nvPicPr>
        <p:blipFill>
          <a:blip r:embed="rId4"/>
          <a:stretch>
            <a:fillRect/>
          </a:stretch>
        </p:blipFill>
        <p:spPr>
          <a:xfrm>
            <a:off x="6855112" y="2298531"/>
            <a:ext cx="3270016" cy="1882601"/>
          </a:xfrm>
          <a:prstGeom prst="rect">
            <a:avLst/>
          </a:prstGeom>
        </p:spPr>
      </p:pic>
      <p:sp>
        <p:nvSpPr>
          <p:cNvPr id="9" name="TextovéPole 8">
            <a:extLst>
              <a:ext uri="{FF2B5EF4-FFF2-40B4-BE49-F238E27FC236}">
                <a16:creationId xmlns:a16="http://schemas.microsoft.com/office/drawing/2014/main" id="{A3CE8A82-0D78-14E2-FE85-471DF899A0BB}"/>
              </a:ext>
            </a:extLst>
          </p:cNvPr>
          <p:cNvSpPr txBox="1"/>
          <p:nvPr/>
        </p:nvSpPr>
        <p:spPr>
          <a:xfrm>
            <a:off x="2033535" y="5207665"/>
            <a:ext cx="4277646" cy="249620"/>
          </a:xfrm>
          <a:prstGeom prst="rect">
            <a:avLst/>
          </a:prstGeom>
          <a:noFill/>
        </p:spPr>
        <p:txBody>
          <a:bodyPr wrap="square">
            <a:spAutoFit/>
          </a:bodyPr>
          <a:lstStyle/>
          <a:p>
            <a:pPr defTabSz="333756"/>
            <a:r>
              <a:rPr lang="cs-CZ" sz="1022" b="1" kern="1200" err="1">
                <a:solidFill>
                  <a:schemeClr val="bg1"/>
                </a:solidFill>
                <a:latin typeface="Trebuchet MS" panose="020B0603020202020204" pitchFamily="34" charset="0"/>
                <a:ea typeface="+mn-ea"/>
                <a:cs typeface="+mn-cs"/>
              </a:rPr>
              <a:t>Ponds</a:t>
            </a:r>
            <a:r>
              <a:rPr lang="cs-CZ" sz="1022" b="1" kern="1200">
                <a:solidFill>
                  <a:schemeClr val="bg1"/>
                </a:solidFill>
                <a:latin typeface="Trebuchet MS" panose="020B0603020202020204" pitchFamily="34" charset="0"/>
                <a:ea typeface="+mn-ea"/>
                <a:cs typeface="+mn-cs"/>
              </a:rPr>
              <a:t> in </a:t>
            </a:r>
            <a:r>
              <a:rPr lang="cs-CZ" sz="1022" b="1" kern="1200" err="1">
                <a:solidFill>
                  <a:schemeClr val="bg1"/>
                </a:solidFill>
                <a:latin typeface="Trebuchet MS" panose="020B0603020202020204" pitchFamily="34" charset="0"/>
                <a:ea typeface="+mn-ea"/>
                <a:cs typeface="+mn-cs"/>
              </a:rPr>
              <a:t>the</a:t>
            </a:r>
            <a:r>
              <a:rPr lang="cs-CZ" sz="1022" b="1" kern="1200">
                <a:solidFill>
                  <a:schemeClr val="bg1"/>
                </a:solidFill>
                <a:latin typeface="Trebuchet MS" panose="020B0603020202020204" pitchFamily="34" charset="0"/>
                <a:ea typeface="+mn-ea"/>
                <a:cs typeface="+mn-cs"/>
              </a:rPr>
              <a:t> </a:t>
            </a:r>
            <a:r>
              <a:rPr lang="cs-CZ" sz="1022" b="1" kern="1200" err="1">
                <a:solidFill>
                  <a:schemeClr val="bg1"/>
                </a:solidFill>
                <a:latin typeface="Trebuchet MS" panose="020B0603020202020204" pitchFamily="34" charset="0"/>
                <a:ea typeface="+mn-ea"/>
                <a:cs typeface="+mn-cs"/>
              </a:rPr>
              <a:t>village</a:t>
            </a:r>
            <a:r>
              <a:rPr lang="cs-CZ" sz="1022" b="1" kern="1200">
                <a:solidFill>
                  <a:schemeClr val="bg1"/>
                </a:solidFill>
                <a:latin typeface="Trebuchet MS" panose="020B0603020202020204" pitchFamily="34" charset="0"/>
                <a:ea typeface="+mn-ea"/>
                <a:cs typeface="+mn-cs"/>
              </a:rPr>
              <a:t> </a:t>
            </a:r>
            <a:r>
              <a:rPr lang="cs-CZ" sz="1022" b="1" kern="1200" err="1">
                <a:solidFill>
                  <a:schemeClr val="bg1"/>
                </a:solidFill>
                <a:latin typeface="Trebuchet MS" panose="020B0603020202020204" pitchFamily="34" charset="0"/>
                <a:ea typeface="+mn-ea"/>
                <a:cs typeface="+mn-cs"/>
              </a:rPr>
              <a:t>centres</a:t>
            </a:r>
            <a:r>
              <a:rPr lang="cs-CZ" sz="1022" b="1" kern="1200">
                <a:solidFill>
                  <a:schemeClr val="bg1"/>
                </a:solidFill>
                <a:latin typeface="Trebuchet MS" panose="020B0603020202020204" pitchFamily="34" charset="0"/>
                <a:ea typeface="+mn-ea"/>
                <a:cs typeface="+mn-cs"/>
              </a:rPr>
              <a:t> (</a:t>
            </a:r>
            <a:r>
              <a:rPr lang="cs-CZ" sz="1022" b="1" kern="1200" err="1">
                <a:solidFill>
                  <a:schemeClr val="bg1"/>
                </a:solidFill>
                <a:latin typeface="Trebuchet MS" panose="020B0603020202020204" pitchFamily="34" charset="0"/>
                <a:ea typeface="+mn-ea"/>
                <a:cs typeface="+mn-cs"/>
              </a:rPr>
              <a:t>South</a:t>
            </a:r>
            <a:r>
              <a:rPr lang="cs-CZ" sz="1022" b="1" kern="1200">
                <a:solidFill>
                  <a:schemeClr val="bg1"/>
                </a:solidFill>
                <a:latin typeface="Trebuchet MS" panose="020B0603020202020204" pitchFamily="34" charset="0"/>
                <a:ea typeface="+mn-ea"/>
                <a:cs typeface="+mn-cs"/>
              </a:rPr>
              <a:t> Bohemia)</a:t>
            </a:r>
            <a:endParaRPr lang="cs-CZ" sz="1400">
              <a:solidFill>
                <a:schemeClr val="bg1"/>
              </a:solidFill>
            </a:endParaRPr>
          </a:p>
        </p:txBody>
      </p:sp>
      <p:sp>
        <p:nvSpPr>
          <p:cNvPr id="10" name="TextovéPole 9">
            <a:extLst>
              <a:ext uri="{FF2B5EF4-FFF2-40B4-BE49-F238E27FC236}">
                <a16:creationId xmlns:a16="http://schemas.microsoft.com/office/drawing/2014/main" id="{8C25EF26-41BD-0307-C50D-96FBBF53247C}"/>
              </a:ext>
            </a:extLst>
          </p:cNvPr>
          <p:cNvSpPr txBox="1"/>
          <p:nvPr/>
        </p:nvSpPr>
        <p:spPr>
          <a:xfrm>
            <a:off x="6855112" y="2298530"/>
            <a:ext cx="3270016" cy="249620"/>
          </a:xfrm>
          <a:prstGeom prst="rect">
            <a:avLst/>
          </a:prstGeom>
          <a:noFill/>
        </p:spPr>
        <p:txBody>
          <a:bodyPr wrap="square">
            <a:spAutoFit/>
          </a:bodyPr>
          <a:lstStyle/>
          <a:p>
            <a:pPr defTabSz="333756"/>
            <a:r>
              <a:rPr lang="cs-CZ" sz="1022" b="1" kern="1200" err="1">
                <a:solidFill>
                  <a:schemeClr val="bg1"/>
                </a:solidFill>
                <a:latin typeface="Trebuchet MS" panose="020B0603020202020204" pitchFamily="34" charset="0"/>
                <a:ea typeface="+mn-ea"/>
                <a:cs typeface="+mn-cs"/>
              </a:rPr>
              <a:t>Shelter</a:t>
            </a:r>
            <a:r>
              <a:rPr lang="cs-CZ" sz="1022" b="1" kern="1200">
                <a:solidFill>
                  <a:schemeClr val="bg1"/>
                </a:solidFill>
                <a:latin typeface="Trebuchet MS" panose="020B0603020202020204" pitchFamily="34" charset="0"/>
                <a:ea typeface="+mn-ea"/>
                <a:cs typeface="+mn-cs"/>
              </a:rPr>
              <a:t> </a:t>
            </a:r>
            <a:r>
              <a:rPr lang="cs-CZ" sz="1022" b="1" kern="1200" err="1">
                <a:solidFill>
                  <a:schemeClr val="bg1"/>
                </a:solidFill>
                <a:latin typeface="Trebuchet MS" panose="020B0603020202020204" pitchFamily="34" charset="0"/>
                <a:ea typeface="+mn-ea"/>
                <a:cs typeface="+mn-cs"/>
              </a:rPr>
              <a:t>belts</a:t>
            </a:r>
            <a:r>
              <a:rPr lang="cs-CZ" sz="1022" b="1" kern="1200">
                <a:solidFill>
                  <a:schemeClr val="bg1"/>
                </a:solidFill>
                <a:latin typeface="Trebuchet MS" panose="020B0603020202020204" pitchFamily="34" charset="0"/>
                <a:ea typeface="+mn-ea"/>
                <a:cs typeface="+mn-cs"/>
              </a:rPr>
              <a:t> (</a:t>
            </a:r>
            <a:r>
              <a:rPr lang="cs-CZ" sz="1022" b="1" kern="1200" err="1">
                <a:solidFill>
                  <a:schemeClr val="bg1"/>
                </a:solidFill>
                <a:latin typeface="Trebuchet MS" panose="020B0603020202020204" pitchFamily="34" charset="0"/>
                <a:ea typeface="+mn-ea"/>
                <a:cs typeface="+mn-cs"/>
              </a:rPr>
              <a:t>windbreaks</a:t>
            </a:r>
            <a:r>
              <a:rPr lang="cs-CZ" sz="1022" b="1" kern="1200">
                <a:solidFill>
                  <a:schemeClr val="bg1"/>
                </a:solidFill>
                <a:latin typeface="Trebuchet MS" panose="020B0603020202020204" pitchFamily="34" charset="0"/>
                <a:ea typeface="+mn-ea"/>
                <a:cs typeface="+mn-cs"/>
              </a:rPr>
              <a:t>) in </a:t>
            </a:r>
            <a:r>
              <a:rPr lang="cs-CZ" sz="1022" b="1" kern="1200" err="1">
                <a:solidFill>
                  <a:schemeClr val="bg1"/>
                </a:solidFill>
                <a:latin typeface="Trebuchet MS" panose="020B0603020202020204" pitchFamily="34" charset="0"/>
                <a:ea typeface="+mn-ea"/>
                <a:cs typeface="+mn-cs"/>
              </a:rPr>
              <a:t>countryside</a:t>
            </a:r>
            <a:endParaRPr lang="cs-CZ" sz="1400">
              <a:solidFill>
                <a:schemeClr val="bg1"/>
              </a:solidFill>
            </a:endParaRPr>
          </a:p>
        </p:txBody>
      </p:sp>
      <p:pic>
        <p:nvPicPr>
          <p:cNvPr id="12" name="Obrázek 11">
            <a:extLst>
              <a:ext uri="{FF2B5EF4-FFF2-40B4-BE49-F238E27FC236}">
                <a16:creationId xmlns:a16="http://schemas.microsoft.com/office/drawing/2014/main" id="{36132EDD-0D9C-9506-BF9E-EBDEF1B4FF44}"/>
              </a:ext>
            </a:extLst>
          </p:cNvPr>
          <p:cNvPicPr>
            <a:picLocks noChangeAspect="1"/>
          </p:cNvPicPr>
          <p:nvPr/>
        </p:nvPicPr>
        <p:blipFill>
          <a:blip r:embed="rId5"/>
          <a:stretch>
            <a:fillRect/>
          </a:stretch>
        </p:blipFill>
        <p:spPr>
          <a:xfrm>
            <a:off x="6855112" y="4306703"/>
            <a:ext cx="3270016" cy="1130983"/>
          </a:xfrm>
          <a:prstGeom prst="rect">
            <a:avLst/>
          </a:prstGeom>
        </p:spPr>
      </p:pic>
      <p:sp>
        <p:nvSpPr>
          <p:cNvPr id="13" name="TextovéPole 12">
            <a:extLst>
              <a:ext uri="{FF2B5EF4-FFF2-40B4-BE49-F238E27FC236}">
                <a16:creationId xmlns:a16="http://schemas.microsoft.com/office/drawing/2014/main" id="{12A1E6B2-7150-08B2-A484-414E79747723}"/>
              </a:ext>
            </a:extLst>
          </p:cNvPr>
          <p:cNvSpPr txBox="1"/>
          <p:nvPr/>
        </p:nvSpPr>
        <p:spPr>
          <a:xfrm>
            <a:off x="6855111" y="4311788"/>
            <a:ext cx="3270016" cy="249620"/>
          </a:xfrm>
          <a:prstGeom prst="rect">
            <a:avLst/>
          </a:prstGeom>
          <a:noFill/>
        </p:spPr>
        <p:txBody>
          <a:bodyPr wrap="square">
            <a:spAutoFit/>
          </a:bodyPr>
          <a:lstStyle/>
          <a:p>
            <a:pPr defTabSz="333756"/>
            <a:r>
              <a:rPr lang="cs-CZ" sz="1022" b="1" kern="1200" err="1">
                <a:solidFill>
                  <a:schemeClr val="bg1"/>
                </a:solidFill>
                <a:latin typeface="Trebuchet MS" panose="020B0603020202020204" pitchFamily="34" charset="0"/>
                <a:ea typeface="+mn-ea"/>
                <a:cs typeface="+mn-cs"/>
              </a:rPr>
              <a:t>Alleys</a:t>
            </a:r>
            <a:r>
              <a:rPr lang="cs-CZ" sz="1022" b="1" kern="1200">
                <a:solidFill>
                  <a:schemeClr val="bg1"/>
                </a:solidFill>
                <a:latin typeface="Trebuchet MS" panose="020B0603020202020204" pitchFamily="34" charset="0"/>
                <a:ea typeface="+mn-ea"/>
                <a:cs typeface="+mn-cs"/>
              </a:rPr>
              <a:t>  in </a:t>
            </a:r>
            <a:r>
              <a:rPr lang="cs-CZ" sz="1022" b="1" kern="1200" err="1">
                <a:solidFill>
                  <a:schemeClr val="bg1"/>
                </a:solidFill>
                <a:latin typeface="Trebuchet MS" panose="020B0603020202020204" pitchFamily="34" charset="0"/>
                <a:ea typeface="+mn-ea"/>
                <a:cs typeface="+mn-cs"/>
              </a:rPr>
              <a:t>countryside</a:t>
            </a:r>
            <a:endParaRPr lang="cs-CZ" sz="1400">
              <a:solidFill>
                <a:schemeClr val="bg1"/>
              </a:solidFill>
            </a:endParaRPr>
          </a:p>
        </p:txBody>
      </p:sp>
    </p:spTree>
    <p:extLst>
      <p:ext uri="{BB962C8B-B14F-4D97-AF65-F5344CB8AC3E}">
        <p14:creationId xmlns:p14="http://schemas.microsoft.com/office/powerpoint/2010/main" val="2786691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313028-2287-178F-F201-0B41905B311B}"/>
              </a:ext>
            </a:extLst>
          </p:cNvPr>
          <p:cNvSpPr>
            <a:spLocks noGrp="1"/>
          </p:cNvSpPr>
          <p:nvPr>
            <p:ph type="title"/>
          </p:nvPr>
        </p:nvSpPr>
        <p:spPr>
          <a:xfrm>
            <a:off x="832282" y="599925"/>
            <a:ext cx="9875520" cy="1356360"/>
          </a:xfrm>
        </p:spPr>
        <p:txBody>
          <a:bodyPr>
            <a:normAutofit/>
          </a:bodyPr>
          <a:lstStyle/>
          <a:p>
            <a:r>
              <a:rPr lang="cs-CZ" b="1" dirty="0">
                <a:latin typeface="Trebuchet MS" panose="020B0603020202020204" pitchFamily="34" charset="0"/>
              </a:rPr>
              <a:t>Krizový management</a:t>
            </a:r>
          </a:p>
        </p:txBody>
      </p:sp>
      <p:pic>
        <p:nvPicPr>
          <p:cNvPr id="13" name="Obrázek 12">
            <a:extLst>
              <a:ext uri="{FF2B5EF4-FFF2-40B4-BE49-F238E27FC236}">
                <a16:creationId xmlns:a16="http://schemas.microsoft.com/office/drawing/2014/main" id="{7CB8E4A9-0CA1-AE85-CD6F-488753F6BB93}"/>
              </a:ext>
            </a:extLst>
          </p:cNvPr>
          <p:cNvPicPr>
            <a:picLocks noChangeAspect="1"/>
          </p:cNvPicPr>
          <p:nvPr/>
        </p:nvPicPr>
        <p:blipFill>
          <a:blip r:embed="rId2"/>
          <a:stretch>
            <a:fillRect/>
          </a:stretch>
        </p:blipFill>
        <p:spPr>
          <a:xfrm>
            <a:off x="5039944" y="5322172"/>
            <a:ext cx="994510" cy="877068"/>
          </a:xfrm>
          <a:prstGeom prst="rect">
            <a:avLst/>
          </a:prstGeom>
        </p:spPr>
      </p:pic>
      <p:pic>
        <p:nvPicPr>
          <p:cNvPr id="6" name="Zástupný obsah 5">
            <a:extLst>
              <a:ext uri="{FF2B5EF4-FFF2-40B4-BE49-F238E27FC236}">
                <a16:creationId xmlns:a16="http://schemas.microsoft.com/office/drawing/2014/main" id="{58D77BFD-D739-D0CA-7F03-C05A196AE0ED}"/>
              </a:ext>
            </a:extLst>
          </p:cNvPr>
          <p:cNvPicPr>
            <a:picLocks noChangeAspect="1"/>
          </p:cNvPicPr>
          <p:nvPr/>
        </p:nvPicPr>
        <p:blipFill>
          <a:blip r:embed="rId3"/>
          <a:stretch>
            <a:fillRect/>
          </a:stretch>
        </p:blipFill>
        <p:spPr>
          <a:xfrm>
            <a:off x="915781" y="2298530"/>
            <a:ext cx="4621418" cy="3057045"/>
          </a:xfrm>
          <a:prstGeom prst="rect">
            <a:avLst/>
          </a:prstGeom>
        </p:spPr>
      </p:pic>
      <p:pic>
        <p:nvPicPr>
          <p:cNvPr id="5" name="Obrázek 4" descr="Obsah obrázku symbol, Písmo, logo, Dopravní značka&#10;&#10;Popis byl vytvořen automaticky">
            <a:extLst>
              <a:ext uri="{FF2B5EF4-FFF2-40B4-BE49-F238E27FC236}">
                <a16:creationId xmlns:a16="http://schemas.microsoft.com/office/drawing/2014/main" id="{082DB2D9-967C-F18E-D05A-8DA5CB7FE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6268" y="5760706"/>
            <a:ext cx="394695" cy="335294"/>
          </a:xfrm>
          <a:prstGeom prst="rect">
            <a:avLst/>
          </a:prstGeom>
        </p:spPr>
      </p:pic>
      <p:sp>
        <p:nvSpPr>
          <p:cNvPr id="7" name="TextovéPole 6">
            <a:extLst>
              <a:ext uri="{FF2B5EF4-FFF2-40B4-BE49-F238E27FC236}">
                <a16:creationId xmlns:a16="http://schemas.microsoft.com/office/drawing/2014/main" id="{A565AEDB-51CD-F487-6E96-8D1499188B71}"/>
              </a:ext>
            </a:extLst>
          </p:cNvPr>
          <p:cNvSpPr txBox="1"/>
          <p:nvPr/>
        </p:nvSpPr>
        <p:spPr>
          <a:xfrm>
            <a:off x="1977700" y="4589887"/>
            <a:ext cx="3486543" cy="415498"/>
          </a:xfrm>
          <a:prstGeom prst="rect">
            <a:avLst/>
          </a:prstGeom>
          <a:noFill/>
        </p:spPr>
        <p:txBody>
          <a:bodyPr wrap="square">
            <a:spAutoFit/>
          </a:bodyPr>
          <a:lstStyle/>
          <a:p>
            <a:pPr defTabSz="342900"/>
            <a:r>
              <a:rPr lang="cs-CZ" sz="1050" b="1" kern="1200" err="1">
                <a:solidFill>
                  <a:schemeClr val="tx2"/>
                </a:solidFill>
                <a:latin typeface="Trebuchet MS" panose="020B0603020202020204" pitchFamily="34" charset="0"/>
                <a:ea typeface="+mn-ea"/>
                <a:cs typeface="+mn-cs"/>
              </a:rPr>
              <a:t>Integrated</a:t>
            </a:r>
            <a:r>
              <a:rPr lang="cs-CZ" sz="1050" b="1" kern="1200">
                <a:solidFill>
                  <a:schemeClr val="tx2"/>
                </a:solidFill>
                <a:latin typeface="Trebuchet MS" panose="020B0603020202020204" pitchFamily="34" charset="0"/>
                <a:ea typeface="+mn-ea"/>
                <a:cs typeface="+mn-cs"/>
              </a:rPr>
              <a:t> </a:t>
            </a:r>
            <a:r>
              <a:rPr lang="cs-CZ" sz="1050" b="1" kern="1200" err="1">
                <a:solidFill>
                  <a:schemeClr val="tx2"/>
                </a:solidFill>
                <a:latin typeface="Trebuchet MS" panose="020B0603020202020204" pitchFamily="34" charset="0"/>
                <a:ea typeface="+mn-ea"/>
                <a:cs typeface="+mn-cs"/>
              </a:rPr>
              <a:t>safety</a:t>
            </a:r>
            <a:r>
              <a:rPr lang="cs-CZ" sz="1050" b="1" kern="1200">
                <a:solidFill>
                  <a:schemeClr val="tx2"/>
                </a:solidFill>
                <a:latin typeface="Trebuchet MS" panose="020B0603020202020204" pitchFamily="34" charset="0"/>
                <a:ea typeface="+mn-ea"/>
                <a:cs typeface="+mn-cs"/>
              </a:rPr>
              <a:t> </a:t>
            </a:r>
            <a:r>
              <a:rPr lang="cs-CZ" sz="1050" b="1" kern="1200" err="1">
                <a:solidFill>
                  <a:schemeClr val="tx2"/>
                </a:solidFill>
                <a:latin typeface="Trebuchet MS" panose="020B0603020202020204" pitchFamily="34" charset="0"/>
                <a:ea typeface="+mn-ea"/>
                <a:cs typeface="+mn-cs"/>
              </a:rPr>
              <a:t>centres</a:t>
            </a:r>
            <a:r>
              <a:rPr lang="cs-CZ" sz="1050" b="1" kern="1200">
                <a:solidFill>
                  <a:schemeClr val="tx2"/>
                </a:solidFill>
                <a:latin typeface="Trebuchet MS" panose="020B0603020202020204" pitchFamily="34" charset="0"/>
                <a:ea typeface="+mn-ea"/>
                <a:cs typeface="+mn-cs"/>
              </a:rPr>
              <a:t> </a:t>
            </a:r>
          </a:p>
          <a:p>
            <a:pPr defTabSz="342900"/>
            <a:r>
              <a:rPr lang="cs-CZ" sz="1050" b="1" kern="1200">
                <a:solidFill>
                  <a:schemeClr val="tx2"/>
                </a:solidFill>
                <a:latin typeface="Trebuchet MS" panose="020B0603020202020204" pitchFamily="34" charset="0"/>
                <a:ea typeface="+mn-ea"/>
                <a:cs typeface="+mn-cs"/>
              </a:rPr>
              <a:t>(Police, </a:t>
            </a:r>
            <a:r>
              <a:rPr lang="cs-CZ" sz="1050" b="1" kern="1200" err="1">
                <a:solidFill>
                  <a:schemeClr val="tx2"/>
                </a:solidFill>
                <a:latin typeface="Trebuchet MS" panose="020B0603020202020204" pitchFamily="34" charset="0"/>
                <a:ea typeface="+mn-ea"/>
                <a:cs typeface="+mn-cs"/>
              </a:rPr>
              <a:t>Fire</a:t>
            </a:r>
            <a:r>
              <a:rPr lang="cs-CZ" sz="1050" b="1" kern="1200">
                <a:solidFill>
                  <a:schemeClr val="tx2"/>
                </a:solidFill>
                <a:latin typeface="Trebuchet MS" panose="020B0603020202020204" pitchFamily="34" charset="0"/>
                <a:ea typeface="+mn-ea"/>
                <a:cs typeface="+mn-cs"/>
              </a:rPr>
              <a:t> </a:t>
            </a:r>
            <a:r>
              <a:rPr lang="cs-CZ" sz="1050" b="1" kern="1200" err="1">
                <a:solidFill>
                  <a:schemeClr val="tx2"/>
                </a:solidFill>
                <a:latin typeface="Trebuchet MS" panose="020B0603020202020204" pitchFamily="34" charset="0"/>
                <a:ea typeface="+mn-ea"/>
                <a:cs typeface="+mn-cs"/>
              </a:rPr>
              <a:t>brigades</a:t>
            </a:r>
            <a:r>
              <a:rPr lang="cs-CZ" sz="1050" b="1" kern="1200">
                <a:solidFill>
                  <a:schemeClr val="tx2"/>
                </a:solidFill>
                <a:latin typeface="Trebuchet MS" panose="020B0603020202020204" pitchFamily="34" charset="0"/>
                <a:ea typeface="+mn-ea"/>
                <a:cs typeface="+mn-cs"/>
              </a:rPr>
              <a:t>, </a:t>
            </a:r>
            <a:r>
              <a:rPr lang="cs-CZ" sz="1050" b="1" kern="1200" err="1">
                <a:solidFill>
                  <a:schemeClr val="tx2"/>
                </a:solidFill>
                <a:latin typeface="Trebuchet MS" panose="020B0603020202020204" pitchFamily="34" charset="0"/>
                <a:ea typeface="+mn-ea"/>
                <a:cs typeface="+mn-cs"/>
              </a:rPr>
              <a:t>Hospitals</a:t>
            </a:r>
            <a:r>
              <a:rPr lang="cs-CZ" sz="1050" b="1" kern="1200">
                <a:solidFill>
                  <a:schemeClr val="tx2"/>
                </a:solidFill>
                <a:latin typeface="Trebuchet MS" panose="020B0603020202020204" pitchFamily="34" charset="0"/>
                <a:ea typeface="+mn-ea"/>
                <a:cs typeface="+mn-cs"/>
              </a:rPr>
              <a:t>)</a:t>
            </a:r>
            <a:endParaRPr lang="cs-CZ" sz="1400">
              <a:solidFill>
                <a:schemeClr val="tx2"/>
              </a:solidFill>
            </a:endParaRPr>
          </a:p>
        </p:txBody>
      </p:sp>
      <p:pic>
        <p:nvPicPr>
          <p:cNvPr id="9" name="Obrázek 8">
            <a:extLst>
              <a:ext uri="{FF2B5EF4-FFF2-40B4-BE49-F238E27FC236}">
                <a16:creationId xmlns:a16="http://schemas.microsoft.com/office/drawing/2014/main" id="{07D2303E-6CDD-DF74-8134-18E98399C9EC}"/>
              </a:ext>
            </a:extLst>
          </p:cNvPr>
          <p:cNvPicPr>
            <a:picLocks noChangeAspect="1"/>
          </p:cNvPicPr>
          <p:nvPr/>
        </p:nvPicPr>
        <p:blipFill>
          <a:blip r:embed="rId5"/>
          <a:stretch>
            <a:fillRect/>
          </a:stretch>
        </p:blipFill>
        <p:spPr>
          <a:xfrm>
            <a:off x="5592882" y="2302171"/>
            <a:ext cx="4621418" cy="3037855"/>
          </a:xfrm>
          <a:prstGeom prst="rect">
            <a:avLst/>
          </a:prstGeom>
        </p:spPr>
      </p:pic>
      <p:sp>
        <p:nvSpPr>
          <p:cNvPr id="11" name="TextovéPole 10">
            <a:extLst>
              <a:ext uri="{FF2B5EF4-FFF2-40B4-BE49-F238E27FC236}">
                <a16:creationId xmlns:a16="http://schemas.microsoft.com/office/drawing/2014/main" id="{5530FD81-CBC6-7E77-7B72-88DDAD4F8107}"/>
              </a:ext>
            </a:extLst>
          </p:cNvPr>
          <p:cNvSpPr txBox="1"/>
          <p:nvPr/>
        </p:nvSpPr>
        <p:spPr>
          <a:xfrm>
            <a:off x="5592882" y="4743865"/>
            <a:ext cx="3946424" cy="253916"/>
          </a:xfrm>
          <a:prstGeom prst="rect">
            <a:avLst/>
          </a:prstGeom>
          <a:noFill/>
        </p:spPr>
        <p:txBody>
          <a:bodyPr wrap="square">
            <a:spAutoFit/>
          </a:bodyPr>
          <a:lstStyle/>
          <a:p>
            <a:pPr defTabSz="342900"/>
            <a:r>
              <a:rPr lang="cs-CZ" sz="1050" b="1" kern="1200" err="1">
                <a:solidFill>
                  <a:schemeClr val="tx2"/>
                </a:solidFill>
                <a:latin typeface="Trebuchet MS" panose="020B0603020202020204" pitchFamily="34" charset="0"/>
                <a:ea typeface="+mn-ea"/>
                <a:cs typeface="+mn-cs"/>
              </a:rPr>
              <a:t>Voluntary</a:t>
            </a:r>
            <a:r>
              <a:rPr lang="cs-CZ" sz="1050" b="1" kern="1200">
                <a:solidFill>
                  <a:schemeClr val="tx2"/>
                </a:solidFill>
                <a:latin typeface="Trebuchet MS" panose="020B0603020202020204" pitchFamily="34" charset="0"/>
                <a:ea typeface="+mn-ea"/>
                <a:cs typeface="+mn-cs"/>
              </a:rPr>
              <a:t> </a:t>
            </a:r>
            <a:r>
              <a:rPr lang="cs-CZ" sz="1050" b="1" kern="1200" err="1">
                <a:solidFill>
                  <a:schemeClr val="tx2"/>
                </a:solidFill>
                <a:latin typeface="Trebuchet MS" panose="020B0603020202020204" pitchFamily="34" charset="0"/>
                <a:ea typeface="+mn-ea"/>
                <a:cs typeface="+mn-cs"/>
              </a:rPr>
              <a:t>fire</a:t>
            </a:r>
            <a:r>
              <a:rPr lang="cs-CZ" sz="1050" b="1" kern="1200">
                <a:solidFill>
                  <a:schemeClr val="tx2"/>
                </a:solidFill>
                <a:latin typeface="Trebuchet MS" panose="020B0603020202020204" pitchFamily="34" charset="0"/>
                <a:ea typeface="+mn-ea"/>
                <a:cs typeface="+mn-cs"/>
              </a:rPr>
              <a:t> </a:t>
            </a:r>
            <a:r>
              <a:rPr lang="cs-CZ" sz="1050" b="1" kern="1200" err="1">
                <a:solidFill>
                  <a:schemeClr val="tx2"/>
                </a:solidFill>
                <a:latin typeface="Trebuchet MS" panose="020B0603020202020204" pitchFamily="34" charset="0"/>
                <a:ea typeface="+mn-ea"/>
                <a:cs typeface="+mn-cs"/>
              </a:rPr>
              <a:t>brigades</a:t>
            </a:r>
            <a:endParaRPr lang="cs-CZ" sz="1400">
              <a:solidFill>
                <a:schemeClr val="tx2"/>
              </a:solidFill>
            </a:endParaRPr>
          </a:p>
        </p:txBody>
      </p:sp>
    </p:spTree>
    <p:extLst>
      <p:ext uri="{BB962C8B-B14F-4D97-AF65-F5344CB8AC3E}">
        <p14:creationId xmlns:p14="http://schemas.microsoft.com/office/powerpoint/2010/main" val="164043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DC3E-B58C-3777-B7EF-219DBF3E0511}"/>
              </a:ext>
            </a:extLst>
          </p:cNvPr>
          <p:cNvSpPr>
            <a:spLocks noGrp="1"/>
          </p:cNvSpPr>
          <p:nvPr>
            <p:ph type="title"/>
          </p:nvPr>
        </p:nvSpPr>
        <p:spPr>
          <a:xfrm>
            <a:off x="478971" y="83820"/>
            <a:ext cx="9875520" cy="1356360"/>
          </a:xfrm>
        </p:spPr>
        <p:txBody>
          <a:bodyPr>
            <a:normAutofit/>
          </a:bodyPr>
          <a:lstStyle/>
          <a:p>
            <a:r>
              <a:rPr lang="cs-CZ" dirty="0"/>
              <a:t>Obsah</a:t>
            </a:r>
          </a:p>
        </p:txBody>
      </p:sp>
      <p:graphicFrame>
        <p:nvGraphicFramePr>
          <p:cNvPr id="14" name="Content Placeholder 2">
            <a:extLst>
              <a:ext uri="{FF2B5EF4-FFF2-40B4-BE49-F238E27FC236}">
                <a16:creationId xmlns:a16="http://schemas.microsoft.com/office/drawing/2014/main" id="{79434724-9DE4-54FC-6ACF-FB03281A10B1}"/>
              </a:ext>
            </a:extLst>
          </p:cNvPr>
          <p:cNvGraphicFramePr>
            <a:graphicFrameLocks noGrp="1"/>
          </p:cNvGraphicFramePr>
          <p:nvPr>
            <p:ph idx="1"/>
            <p:extLst>
              <p:ext uri="{D42A27DB-BD31-4B8C-83A1-F6EECF244321}">
                <p14:modId xmlns:p14="http://schemas.microsoft.com/office/powerpoint/2010/main" val="2770115501"/>
              </p:ext>
            </p:extLst>
          </p:nvPr>
        </p:nvGraphicFramePr>
        <p:xfrm>
          <a:off x="1143000" y="1110343"/>
          <a:ext cx="9875520" cy="4985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216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313028-2287-178F-F201-0B41905B311B}"/>
              </a:ext>
            </a:extLst>
          </p:cNvPr>
          <p:cNvSpPr>
            <a:spLocks noGrp="1"/>
          </p:cNvSpPr>
          <p:nvPr>
            <p:ph type="title"/>
          </p:nvPr>
        </p:nvSpPr>
        <p:spPr>
          <a:xfrm>
            <a:off x="1143000" y="609600"/>
            <a:ext cx="9875520" cy="1356360"/>
          </a:xfrm>
        </p:spPr>
        <p:txBody>
          <a:bodyPr>
            <a:normAutofit/>
          </a:bodyPr>
          <a:lstStyle/>
          <a:p>
            <a:r>
              <a:rPr lang="cs-CZ" b="1" dirty="0">
                <a:latin typeface="Trebuchet MS" panose="020B0603020202020204" pitchFamily="34" charset="0"/>
              </a:rPr>
              <a:t>Udržitelná mobilita</a:t>
            </a:r>
          </a:p>
        </p:txBody>
      </p:sp>
      <p:pic>
        <p:nvPicPr>
          <p:cNvPr id="6" name="Zástupný obsah 5">
            <a:extLst>
              <a:ext uri="{FF2B5EF4-FFF2-40B4-BE49-F238E27FC236}">
                <a16:creationId xmlns:a16="http://schemas.microsoft.com/office/drawing/2014/main" id="{62A5EC56-8F55-4A47-376C-4B6304B2FFB4}"/>
              </a:ext>
            </a:extLst>
          </p:cNvPr>
          <p:cNvPicPr>
            <a:picLocks noChangeAspect="1"/>
          </p:cNvPicPr>
          <p:nvPr/>
        </p:nvPicPr>
        <p:blipFill>
          <a:blip r:embed="rId2"/>
          <a:stretch>
            <a:fillRect/>
          </a:stretch>
        </p:blipFill>
        <p:spPr>
          <a:xfrm>
            <a:off x="5596116" y="1677880"/>
            <a:ext cx="4615072" cy="2722946"/>
          </a:xfrm>
          <a:prstGeom prst="rect">
            <a:avLst/>
          </a:prstGeom>
        </p:spPr>
      </p:pic>
      <p:pic>
        <p:nvPicPr>
          <p:cNvPr id="5" name="Obrázek 4" descr="Obsah obrázku symbol, Písmo, logo, Dopravní značka&#10;&#10;Popis byl vytvořen automaticky">
            <a:extLst>
              <a:ext uri="{FF2B5EF4-FFF2-40B4-BE49-F238E27FC236}">
                <a16:creationId xmlns:a16="http://schemas.microsoft.com/office/drawing/2014/main" id="{082DB2D9-967C-F18E-D05A-8DA5CB7FE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450" y="6248400"/>
            <a:ext cx="373318" cy="317134"/>
          </a:xfrm>
          <a:prstGeom prst="rect">
            <a:avLst/>
          </a:prstGeom>
        </p:spPr>
      </p:pic>
      <p:pic>
        <p:nvPicPr>
          <p:cNvPr id="15" name="Obrázek 14">
            <a:extLst>
              <a:ext uri="{FF2B5EF4-FFF2-40B4-BE49-F238E27FC236}">
                <a16:creationId xmlns:a16="http://schemas.microsoft.com/office/drawing/2014/main" id="{C0D7E1E9-7E01-A63F-02CA-EE93B7E09899}"/>
              </a:ext>
            </a:extLst>
          </p:cNvPr>
          <p:cNvPicPr>
            <a:picLocks noChangeAspect="1"/>
          </p:cNvPicPr>
          <p:nvPr/>
        </p:nvPicPr>
        <p:blipFill>
          <a:blip r:embed="rId4"/>
          <a:stretch>
            <a:fillRect/>
          </a:stretch>
        </p:blipFill>
        <p:spPr>
          <a:xfrm>
            <a:off x="752206" y="1677880"/>
            <a:ext cx="4843910" cy="3485631"/>
          </a:xfrm>
          <a:prstGeom prst="rect">
            <a:avLst/>
          </a:prstGeom>
        </p:spPr>
      </p:pic>
      <p:sp>
        <p:nvSpPr>
          <p:cNvPr id="7" name="TextovéPole 6">
            <a:extLst>
              <a:ext uri="{FF2B5EF4-FFF2-40B4-BE49-F238E27FC236}">
                <a16:creationId xmlns:a16="http://schemas.microsoft.com/office/drawing/2014/main" id="{BD10B036-05DA-CA64-2E9F-7C962AC65CF4}"/>
              </a:ext>
            </a:extLst>
          </p:cNvPr>
          <p:cNvSpPr txBox="1"/>
          <p:nvPr/>
        </p:nvSpPr>
        <p:spPr>
          <a:xfrm>
            <a:off x="6865665" y="2166204"/>
            <a:ext cx="3389175" cy="245324"/>
          </a:xfrm>
          <a:prstGeom prst="rect">
            <a:avLst/>
          </a:prstGeom>
          <a:noFill/>
        </p:spPr>
        <p:txBody>
          <a:bodyPr wrap="square">
            <a:spAutoFit/>
          </a:bodyPr>
          <a:lstStyle/>
          <a:p>
            <a:pPr algn="r" defTabSz="324612"/>
            <a:r>
              <a:rPr lang="cs-CZ" sz="994" b="1" kern="1200" dirty="0">
                <a:solidFill>
                  <a:schemeClr val="tx2"/>
                </a:solidFill>
                <a:latin typeface="Trebuchet MS" panose="020B0603020202020204" pitchFamily="34" charset="0"/>
                <a:ea typeface="+mn-ea"/>
                <a:cs typeface="+mn-cs"/>
              </a:rPr>
              <a:t>Czech </a:t>
            </a:r>
            <a:r>
              <a:rPr lang="cs-CZ" sz="994" b="1" kern="1200" dirty="0" err="1">
                <a:solidFill>
                  <a:schemeClr val="tx2"/>
                </a:solidFill>
                <a:latin typeface="Trebuchet MS" panose="020B0603020202020204" pitchFamily="34" charset="0"/>
                <a:ea typeface="+mn-ea"/>
                <a:cs typeface="+mn-cs"/>
              </a:rPr>
              <a:t>Railway</a:t>
            </a:r>
            <a:r>
              <a:rPr lang="cs-CZ" sz="994" b="1" kern="1200" dirty="0">
                <a:solidFill>
                  <a:schemeClr val="tx2"/>
                </a:solidFill>
                <a:latin typeface="Trebuchet MS" panose="020B0603020202020204" pitchFamily="34" charset="0"/>
                <a:ea typeface="+mn-ea"/>
                <a:cs typeface="+mn-cs"/>
              </a:rPr>
              <a:t> Network</a:t>
            </a:r>
            <a:endParaRPr lang="cs-CZ" sz="1400" dirty="0">
              <a:solidFill>
                <a:schemeClr val="tx2"/>
              </a:solidFill>
            </a:endParaRPr>
          </a:p>
        </p:txBody>
      </p:sp>
      <p:sp>
        <p:nvSpPr>
          <p:cNvPr id="8" name="TextovéPole 7">
            <a:extLst>
              <a:ext uri="{FF2B5EF4-FFF2-40B4-BE49-F238E27FC236}">
                <a16:creationId xmlns:a16="http://schemas.microsoft.com/office/drawing/2014/main" id="{7A25045E-597B-86B6-C630-F95C05A6F541}"/>
              </a:ext>
            </a:extLst>
          </p:cNvPr>
          <p:cNvSpPr txBox="1"/>
          <p:nvPr/>
        </p:nvSpPr>
        <p:spPr>
          <a:xfrm>
            <a:off x="2164112" y="2298530"/>
            <a:ext cx="3297704" cy="245324"/>
          </a:xfrm>
          <a:prstGeom prst="rect">
            <a:avLst/>
          </a:prstGeom>
          <a:noFill/>
        </p:spPr>
        <p:txBody>
          <a:bodyPr wrap="square">
            <a:spAutoFit/>
          </a:bodyPr>
          <a:lstStyle/>
          <a:p>
            <a:pPr defTabSz="324612"/>
            <a:r>
              <a:rPr lang="cs-CZ" sz="994" b="1" kern="1200" err="1">
                <a:solidFill>
                  <a:schemeClr val="tx2"/>
                </a:solidFill>
                <a:latin typeface="Trebuchet MS" panose="020B0603020202020204" pitchFamily="34" charset="0"/>
                <a:ea typeface="+mn-ea"/>
                <a:cs typeface="+mn-cs"/>
              </a:rPr>
              <a:t>Flood</a:t>
            </a:r>
            <a:r>
              <a:rPr lang="cs-CZ" sz="994" b="1" kern="1200">
                <a:solidFill>
                  <a:schemeClr val="tx2"/>
                </a:solidFill>
                <a:latin typeface="Trebuchet MS" panose="020B0603020202020204" pitchFamily="34" charset="0"/>
                <a:ea typeface="+mn-ea"/>
                <a:cs typeface="+mn-cs"/>
              </a:rPr>
              <a:t> </a:t>
            </a:r>
            <a:r>
              <a:rPr lang="cs-CZ" sz="994" b="1" kern="1200" err="1">
                <a:solidFill>
                  <a:schemeClr val="tx2"/>
                </a:solidFill>
                <a:latin typeface="Trebuchet MS" panose="020B0603020202020204" pitchFamily="34" charset="0"/>
                <a:ea typeface="+mn-ea"/>
                <a:cs typeface="+mn-cs"/>
              </a:rPr>
              <a:t>prevention</a:t>
            </a:r>
            <a:r>
              <a:rPr lang="cs-CZ" sz="994" b="1" kern="1200">
                <a:solidFill>
                  <a:schemeClr val="tx2"/>
                </a:solidFill>
                <a:latin typeface="Trebuchet MS" panose="020B0603020202020204" pitchFamily="34" charset="0"/>
                <a:ea typeface="+mn-ea"/>
                <a:cs typeface="+mn-cs"/>
              </a:rPr>
              <a:t> and </a:t>
            </a:r>
            <a:r>
              <a:rPr lang="cs-CZ" sz="994" b="1" kern="1200" err="1">
                <a:solidFill>
                  <a:schemeClr val="tx2"/>
                </a:solidFill>
                <a:latin typeface="Trebuchet MS" panose="020B0603020202020204" pitchFamily="34" charset="0"/>
                <a:ea typeface="+mn-ea"/>
                <a:cs typeface="+mn-cs"/>
              </a:rPr>
              <a:t>sustainable</a:t>
            </a:r>
            <a:r>
              <a:rPr lang="cs-CZ" sz="994" b="1" kern="1200">
                <a:solidFill>
                  <a:schemeClr val="tx2"/>
                </a:solidFill>
                <a:latin typeface="Trebuchet MS" panose="020B0603020202020204" pitchFamily="34" charset="0"/>
                <a:ea typeface="+mn-ea"/>
                <a:cs typeface="+mn-cs"/>
              </a:rPr>
              <a:t> mobility</a:t>
            </a:r>
            <a:endParaRPr lang="cs-CZ" sz="1400">
              <a:solidFill>
                <a:schemeClr val="tx2"/>
              </a:solidFill>
            </a:endParaRPr>
          </a:p>
        </p:txBody>
      </p:sp>
      <p:pic>
        <p:nvPicPr>
          <p:cNvPr id="10" name="Obrázek 9">
            <a:extLst>
              <a:ext uri="{FF2B5EF4-FFF2-40B4-BE49-F238E27FC236}">
                <a16:creationId xmlns:a16="http://schemas.microsoft.com/office/drawing/2014/main" id="{53F7E5D9-4058-F1E2-7B2E-95E27462C2B4}"/>
              </a:ext>
            </a:extLst>
          </p:cNvPr>
          <p:cNvPicPr>
            <a:picLocks noChangeAspect="1"/>
          </p:cNvPicPr>
          <p:nvPr/>
        </p:nvPicPr>
        <p:blipFill rotWithShape="1">
          <a:blip r:embed="rId5"/>
          <a:srcRect b="18860"/>
          <a:stretch/>
        </p:blipFill>
        <p:spPr>
          <a:xfrm>
            <a:off x="5600067" y="4403647"/>
            <a:ext cx="4611121" cy="1713067"/>
          </a:xfrm>
          <a:prstGeom prst="rect">
            <a:avLst/>
          </a:prstGeom>
        </p:spPr>
      </p:pic>
    </p:spTree>
    <p:extLst>
      <p:ext uri="{BB962C8B-B14F-4D97-AF65-F5344CB8AC3E}">
        <p14:creationId xmlns:p14="http://schemas.microsoft.com/office/powerpoint/2010/main" val="2937322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656A7E8-9DC2-1FA8-2E0C-0C6F86ACC91C}"/>
              </a:ext>
            </a:extLst>
          </p:cNvPr>
          <p:cNvPicPr>
            <a:picLocks noChangeAspect="1"/>
          </p:cNvPicPr>
          <p:nvPr/>
        </p:nvPicPr>
        <p:blipFill>
          <a:blip r:embed="rId2"/>
          <a:stretch>
            <a:fillRect/>
          </a:stretch>
        </p:blipFill>
        <p:spPr>
          <a:xfrm>
            <a:off x="6451600" y="2489721"/>
            <a:ext cx="5262801" cy="3456937"/>
          </a:xfrm>
          <a:prstGeom prst="rect">
            <a:avLst/>
          </a:prstGeom>
        </p:spPr>
      </p:pic>
      <p:sp>
        <p:nvSpPr>
          <p:cNvPr id="2" name="Nadpis 1">
            <a:extLst>
              <a:ext uri="{FF2B5EF4-FFF2-40B4-BE49-F238E27FC236}">
                <a16:creationId xmlns:a16="http://schemas.microsoft.com/office/drawing/2014/main" id="{88313028-2287-178F-F201-0B41905B311B}"/>
              </a:ext>
            </a:extLst>
          </p:cNvPr>
          <p:cNvSpPr>
            <a:spLocks noGrp="1"/>
          </p:cNvSpPr>
          <p:nvPr>
            <p:ph type="title"/>
          </p:nvPr>
        </p:nvSpPr>
        <p:spPr>
          <a:xfrm>
            <a:off x="1557899" y="609779"/>
            <a:ext cx="10876202" cy="1036292"/>
          </a:xfrm>
        </p:spPr>
        <p:txBody>
          <a:bodyPr>
            <a:noAutofit/>
          </a:bodyPr>
          <a:lstStyle/>
          <a:p>
            <a:pPr>
              <a:lnSpc>
                <a:spcPct val="100000"/>
              </a:lnSpc>
            </a:pPr>
            <a:r>
              <a:rPr lang="cs-CZ" sz="3800" b="1" dirty="0">
                <a:solidFill>
                  <a:srgbClr val="00B050"/>
                </a:solidFill>
                <a:latin typeface="Trebuchet MS" panose="020B0603020202020204" pitchFamily="34" charset="0"/>
              </a:rPr>
              <a:t>Zelená města</a:t>
            </a:r>
          </a:p>
        </p:txBody>
      </p:sp>
      <p:pic>
        <p:nvPicPr>
          <p:cNvPr id="4" name="Zástupný obsah 3" descr="Obsah obrázku obloha, mrak, venku, rostlina&#10;&#10;Popis byl vytvořen automaticky">
            <a:extLst>
              <a:ext uri="{FF2B5EF4-FFF2-40B4-BE49-F238E27FC236}">
                <a16:creationId xmlns:a16="http://schemas.microsoft.com/office/drawing/2014/main" id="{71BBCEF6-3A9D-8BCE-1E79-E531CF3ECE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2789990"/>
            <a:ext cx="6273579" cy="3156668"/>
          </a:xfrm>
          <a:prstGeom prst="rect">
            <a:avLst/>
          </a:prstGeom>
        </p:spPr>
      </p:pic>
      <p:pic>
        <p:nvPicPr>
          <p:cNvPr id="5" name="Obrázek 4" descr="Obsah obrázku symbol, Písmo, logo, Dopravní značka&#10;&#10;Popis byl vytvořen automaticky">
            <a:extLst>
              <a:ext uri="{FF2B5EF4-FFF2-40B4-BE49-F238E27FC236}">
                <a16:creationId xmlns:a16="http://schemas.microsoft.com/office/drawing/2014/main" id="{082DB2D9-967C-F18E-D05A-8DA5CB7FE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099" y="6156624"/>
            <a:ext cx="523302" cy="444546"/>
          </a:xfrm>
          <a:prstGeom prst="rect">
            <a:avLst/>
          </a:prstGeom>
        </p:spPr>
      </p:pic>
      <p:grpSp>
        <p:nvGrpSpPr>
          <p:cNvPr id="8" name="Skupina 7">
            <a:extLst>
              <a:ext uri="{FF2B5EF4-FFF2-40B4-BE49-F238E27FC236}">
                <a16:creationId xmlns:a16="http://schemas.microsoft.com/office/drawing/2014/main" id="{0ED94738-6475-3D0D-C0DD-DA0DC00384CD}"/>
              </a:ext>
            </a:extLst>
          </p:cNvPr>
          <p:cNvGrpSpPr/>
          <p:nvPr/>
        </p:nvGrpSpPr>
        <p:grpSpPr>
          <a:xfrm>
            <a:off x="7792278" y="785191"/>
            <a:ext cx="1649764" cy="1494564"/>
            <a:chOff x="58367" y="2371545"/>
            <a:chExt cx="2114906" cy="2114906"/>
          </a:xfrm>
        </p:grpSpPr>
        <p:sp>
          <p:nvSpPr>
            <p:cNvPr id="9" name="Ovál 8">
              <a:extLst>
                <a:ext uri="{FF2B5EF4-FFF2-40B4-BE49-F238E27FC236}">
                  <a16:creationId xmlns:a16="http://schemas.microsoft.com/office/drawing/2014/main" id="{AD607989-CD3B-1811-A4B2-335535FB73ED}"/>
                </a:ext>
              </a:extLst>
            </p:cNvPr>
            <p:cNvSpPr/>
            <p:nvPr/>
          </p:nvSpPr>
          <p:spPr>
            <a:xfrm>
              <a:off x="58367" y="2371545"/>
              <a:ext cx="2114906" cy="2114906"/>
            </a:xfrm>
            <a:prstGeom prst="ellipse">
              <a:avLst/>
            </a:prstGeom>
            <a:solidFill>
              <a:schemeClr val="tx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2" descr="Kulturní centrum Cooltour v Ostravě slavnostně otevřelo Komunitní park  Tržnice - Novinky.cz">
              <a:extLst>
                <a:ext uri="{FF2B5EF4-FFF2-40B4-BE49-F238E27FC236}">
                  <a16:creationId xmlns:a16="http://schemas.microsoft.com/office/drawing/2014/main" id="{9F7A7596-C85B-9062-F441-19897A8A57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448" t="8822" r="22"/>
            <a:stretch/>
          </p:blipFill>
          <p:spPr bwMode="auto">
            <a:xfrm>
              <a:off x="218908" y="2528998"/>
              <a:ext cx="1773393" cy="1800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1" name="Skupina 10">
            <a:extLst>
              <a:ext uri="{FF2B5EF4-FFF2-40B4-BE49-F238E27FC236}">
                <a16:creationId xmlns:a16="http://schemas.microsoft.com/office/drawing/2014/main" id="{B40812D7-2F7A-85EF-7BF2-C305E3FDBC40}"/>
              </a:ext>
            </a:extLst>
          </p:cNvPr>
          <p:cNvGrpSpPr/>
          <p:nvPr/>
        </p:nvGrpSpPr>
        <p:grpSpPr>
          <a:xfrm>
            <a:off x="10080867" y="785190"/>
            <a:ext cx="1633533" cy="1495727"/>
            <a:chOff x="8947141" y="720077"/>
            <a:chExt cx="2114906" cy="2114906"/>
          </a:xfrm>
        </p:grpSpPr>
        <p:sp>
          <p:nvSpPr>
            <p:cNvPr id="12" name="Ovál 11">
              <a:extLst>
                <a:ext uri="{FF2B5EF4-FFF2-40B4-BE49-F238E27FC236}">
                  <a16:creationId xmlns:a16="http://schemas.microsoft.com/office/drawing/2014/main" id="{13D2A7F9-5229-3FED-2928-6666E062EC43}"/>
                </a:ext>
              </a:extLst>
            </p:cNvPr>
            <p:cNvSpPr/>
            <p:nvPr/>
          </p:nvSpPr>
          <p:spPr>
            <a:xfrm>
              <a:off x="8947141" y="720077"/>
              <a:ext cx="2114906" cy="2114906"/>
            </a:xfrm>
            <a:prstGeom prst="ellipse">
              <a:avLst/>
            </a:prstGeom>
            <a:solidFill>
              <a:schemeClr val="tx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Picture 4" descr="Na obrázku může být: cloud , sky , plant , tree , house , outdoor a nature">
              <a:extLst>
                <a:ext uri="{FF2B5EF4-FFF2-40B4-BE49-F238E27FC236}">
                  <a16:creationId xmlns:a16="http://schemas.microsoft.com/office/drawing/2014/main" id="{86CF01CD-F776-C43E-0B34-0BEDEF194B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00" r="12500"/>
            <a:stretch/>
          </p:blipFill>
          <p:spPr bwMode="auto">
            <a:xfrm>
              <a:off x="9104594" y="877530"/>
              <a:ext cx="1800000" cy="1800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4" name="Skupina 13">
            <a:extLst>
              <a:ext uri="{FF2B5EF4-FFF2-40B4-BE49-F238E27FC236}">
                <a16:creationId xmlns:a16="http://schemas.microsoft.com/office/drawing/2014/main" id="{748D9D10-AFF8-362F-1C0E-CF61D27295BC}"/>
              </a:ext>
            </a:extLst>
          </p:cNvPr>
          <p:cNvGrpSpPr/>
          <p:nvPr/>
        </p:nvGrpSpPr>
        <p:grpSpPr>
          <a:xfrm>
            <a:off x="5605669" y="785191"/>
            <a:ext cx="1547783" cy="1494564"/>
            <a:chOff x="4833886" y="87415"/>
            <a:chExt cx="2114906" cy="2114906"/>
          </a:xfrm>
        </p:grpSpPr>
        <p:sp>
          <p:nvSpPr>
            <p:cNvPr id="15" name="Ovál 14">
              <a:extLst>
                <a:ext uri="{FF2B5EF4-FFF2-40B4-BE49-F238E27FC236}">
                  <a16:creationId xmlns:a16="http://schemas.microsoft.com/office/drawing/2014/main" id="{19A3BBD2-5350-54B0-E7DC-89B598629BD1}"/>
                </a:ext>
              </a:extLst>
            </p:cNvPr>
            <p:cNvSpPr/>
            <p:nvPr/>
          </p:nvSpPr>
          <p:spPr>
            <a:xfrm>
              <a:off x="4833886" y="87415"/>
              <a:ext cx="2114906" cy="2114906"/>
            </a:xfrm>
            <a:prstGeom prst="ellipse">
              <a:avLst/>
            </a:prstGeom>
            <a:solidFill>
              <a:schemeClr val="tx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10">
              <a:extLst>
                <a:ext uri="{FF2B5EF4-FFF2-40B4-BE49-F238E27FC236}">
                  <a16:creationId xmlns:a16="http://schemas.microsoft.com/office/drawing/2014/main" id="{8F7E6C1D-7585-4F21-8130-25F23DA83F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00" r="12500"/>
            <a:stretch/>
          </p:blipFill>
          <p:spPr bwMode="auto">
            <a:xfrm>
              <a:off x="4991339" y="241581"/>
              <a:ext cx="1800000" cy="180000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84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71362F-6305-42A2-8633-285CE3813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5" name="Rectangle 14">
            <a:extLst>
              <a:ext uri="{FF2B5EF4-FFF2-40B4-BE49-F238E27FC236}">
                <a16:creationId xmlns:a16="http://schemas.microsoft.com/office/drawing/2014/main" id="{611F50C1-F708-485D-B1A9-65873AB2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7" name="Straight Connector 16">
            <a:extLst>
              <a:ext uri="{FF2B5EF4-FFF2-40B4-BE49-F238E27FC236}">
                <a16:creationId xmlns:a16="http://schemas.microsoft.com/office/drawing/2014/main" id="{BAF7F52A-561E-4CE4-A251-1565CF80F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DDF717E-1596-4763-8083-7EDE48E71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21" name="Straight Connector 20">
            <a:extLst>
              <a:ext uri="{FF2B5EF4-FFF2-40B4-BE49-F238E27FC236}">
                <a16:creationId xmlns:a16="http://schemas.microsoft.com/office/drawing/2014/main" id="{E516E5FD-1641-417A-B344-1BB57281D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88313028-2287-178F-F201-0B41905B311B}"/>
              </a:ext>
            </a:extLst>
          </p:cNvPr>
          <p:cNvSpPr>
            <a:spLocks noGrp="1"/>
          </p:cNvSpPr>
          <p:nvPr>
            <p:ph type="title"/>
          </p:nvPr>
        </p:nvSpPr>
        <p:spPr>
          <a:xfrm>
            <a:off x="649811" y="4704965"/>
            <a:ext cx="10541287" cy="1490472"/>
          </a:xfrm>
        </p:spPr>
        <p:txBody>
          <a:bodyPr vert="horz" lIns="91440" tIns="45720" rIns="91440" bIns="45720" rtlCol="0" anchor="b">
            <a:normAutofit/>
          </a:bodyPr>
          <a:lstStyle/>
          <a:p>
            <a:pPr>
              <a:lnSpc>
                <a:spcPct val="85000"/>
              </a:lnSpc>
            </a:pPr>
            <a:r>
              <a:rPr lang="cs-CZ" sz="4000" b="1" cap="all" dirty="0">
                <a:latin typeface="Trebuchet MS" panose="020B0603020202020204" pitchFamily="34" charset="0"/>
              </a:rPr>
              <a:t>Energeticky úsporné budovy, bydlení</a:t>
            </a:r>
            <a:endParaRPr lang="en-US" sz="4000" b="1" cap="all" dirty="0">
              <a:latin typeface="Trebuchet MS" panose="020B0603020202020204" pitchFamily="34" charset="0"/>
            </a:endParaRPr>
          </a:p>
        </p:txBody>
      </p:sp>
      <p:pic>
        <p:nvPicPr>
          <p:cNvPr id="6" name="Zástupný obsah 5">
            <a:extLst>
              <a:ext uri="{FF2B5EF4-FFF2-40B4-BE49-F238E27FC236}">
                <a16:creationId xmlns:a16="http://schemas.microsoft.com/office/drawing/2014/main" id="{BC101BD9-88F8-7F8E-310B-17237518CFC4}"/>
              </a:ext>
            </a:extLst>
          </p:cNvPr>
          <p:cNvPicPr>
            <a:picLocks noGrp="1" noChangeAspect="1"/>
          </p:cNvPicPr>
          <p:nvPr>
            <p:ph idx="1"/>
          </p:nvPr>
        </p:nvPicPr>
        <p:blipFill>
          <a:blip r:embed="rId2"/>
          <a:stretch>
            <a:fillRect/>
          </a:stretch>
        </p:blipFill>
        <p:spPr>
          <a:xfrm>
            <a:off x="231141" y="531335"/>
            <a:ext cx="4442460" cy="2487778"/>
          </a:xfrm>
          <a:prstGeom prst="rect">
            <a:avLst/>
          </a:prstGeom>
        </p:spPr>
      </p:pic>
      <p:pic>
        <p:nvPicPr>
          <p:cNvPr id="8" name="Obrázek 7">
            <a:extLst>
              <a:ext uri="{FF2B5EF4-FFF2-40B4-BE49-F238E27FC236}">
                <a16:creationId xmlns:a16="http://schemas.microsoft.com/office/drawing/2014/main" id="{CE4F81E5-94E9-884E-6DAE-FA539019A092}"/>
              </a:ext>
            </a:extLst>
          </p:cNvPr>
          <p:cNvPicPr>
            <a:picLocks noChangeAspect="1"/>
          </p:cNvPicPr>
          <p:nvPr/>
        </p:nvPicPr>
        <p:blipFill>
          <a:blip r:embed="rId3"/>
          <a:stretch>
            <a:fillRect/>
          </a:stretch>
        </p:blipFill>
        <p:spPr>
          <a:xfrm>
            <a:off x="2521527" y="2862088"/>
            <a:ext cx="3571933" cy="2357477"/>
          </a:xfrm>
          <a:prstGeom prst="rect">
            <a:avLst/>
          </a:prstGeom>
        </p:spPr>
      </p:pic>
      <p:pic>
        <p:nvPicPr>
          <p:cNvPr id="5" name="Obrázek 4" descr="Obsah obrázku symbol, Písmo, logo, Dopravní značka&#10;&#10;Popis byl vytvořen automaticky">
            <a:extLst>
              <a:ext uri="{FF2B5EF4-FFF2-40B4-BE49-F238E27FC236}">
                <a16:creationId xmlns:a16="http://schemas.microsoft.com/office/drawing/2014/main" id="{082DB2D9-967C-F18E-D05A-8DA5CB7FE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099" y="6156624"/>
            <a:ext cx="523302" cy="444546"/>
          </a:xfrm>
          <a:prstGeom prst="rect">
            <a:avLst/>
          </a:prstGeom>
        </p:spPr>
      </p:pic>
      <p:pic>
        <p:nvPicPr>
          <p:cNvPr id="4" name="Obrázek 3" descr="Obsah obrázku venku, obloha, budova, okno&#10;&#10;Popis byl vytvořen automaticky">
            <a:extLst>
              <a:ext uri="{FF2B5EF4-FFF2-40B4-BE49-F238E27FC236}">
                <a16:creationId xmlns:a16="http://schemas.microsoft.com/office/drawing/2014/main" id="{5AB7C788-7E1D-78F9-880A-DD96E9C28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189" y="467647"/>
            <a:ext cx="5334000" cy="4429125"/>
          </a:xfrm>
          <a:prstGeom prst="rect">
            <a:avLst/>
          </a:prstGeom>
        </p:spPr>
      </p:pic>
    </p:spTree>
    <p:extLst>
      <p:ext uri="{BB962C8B-B14F-4D97-AF65-F5344CB8AC3E}">
        <p14:creationId xmlns:p14="http://schemas.microsoft.com/office/powerpoint/2010/main" val="89497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4600" b="1" cap="all">
                <a:solidFill>
                  <a:srgbClr val="FFFFFF"/>
                </a:solidFill>
              </a:rPr>
              <a:t>Expertní kulatý stůl Slavičín 15.4.2024</a:t>
            </a:r>
          </a:p>
        </p:txBody>
      </p:sp>
      <p:pic>
        <p:nvPicPr>
          <p:cNvPr id="5" name="Content Placeholder 4" descr="A group of people sitting in a room&#10;&#10;Description automatically generated">
            <a:extLst>
              <a:ext uri="{FF2B5EF4-FFF2-40B4-BE49-F238E27FC236}">
                <a16:creationId xmlns:a16="http://schemas.microsoft.com/office/drawing/2014/main" id="{14AFAF31-EA4F-ECA0-51E2-B542F8DE4A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147" r="1" b="34971"/>
          <a:stretch/>
        </p:blipFill>
        <p:spPr>
          <a:xfrm>
            <a:off x="243840" y="256540"/>
            <a:ext cx="11704320" cy="3764276"/>
          </a:xfrm>
          <a:prstGeom prst="rect">
            <a:avLst/>
          </a:prstGeom>
        </p:spPr>
      </p:pic>
    </p:spTree>
    <p:extLst>
      <p:ext uri="{BB962C8B-B14F-4D97-AF65-F5344CB8AC3E}">
        <p14:creationId xmlns:p14="http://schemas.microsoft.com/office/powerpoint/2010/main" val="1341051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43000" y="609600"/>
            <a:ext cx="9875520" cy="1356360"/>
          </a:xfrm>
        </p:spPr>
        <p:txBody>
          <a:bodyPr>
            <a:normAutofit/>
          </a:bodyPr>
          <a:lstStyle/>
          <a:p>
            <a:r>
              <a:rPr lang="cs-CZ" dirty="0"/>
              <a:t>Expertní kulatý stůl Slavičín 15.4.2024</a:t>
            </a:r>
          </a:p>
        </p:txBody>
      </p:sp>
      <p:graphicFrame>
        <p:nvGraphicFramePr>
          <p:cNvPr id="6" name="Content Placeholder 3">
            <a:extLst>
              <a:ext uri="{FF2B5EF4-FFF2-40B4-BE49-F238E27FC236}">
                <a16:creationId xmlns:a16="http://schemas.microsoft.com/office/drawing/2014/main" id="{96B5B20C-710D-114F-B335-59590290652D}"/>
              </a:ext>
            </a:extLst>
          </p:cNvPr>
          <p:cNvGraphicFramePr>
            <a:graphicFrameLocks noGrp="1"/>
          </p:cNvGraphicFramePr>
          <p:nvPr>
            <p:ph idx="1"/>
            <p:extLst>
              <p:ext uri="{D42A27DB-BD31-4B8C-83A1-F6EECF244321}">
                <p14:modId xmlns:p14="http://schemas.microsoft.com/office/powerpoint/2010/main" val="1157130550"/>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590034B-081F-5C85-8F2A-0886863BD373}"/>
              </a:ext>
            </a:extLst>
          </p:cNvPr>
          <p:cNvSpPr txBox="1"/>
          <p:nvPr/>
        </p:nvSpPr>
        <p:spPr>
          <a:xfrm>
            <a:off x="1432930" y="1907079"/>
            <a:ext cx="9616069" cy="646331"/>
          </a:xfrm>
          <a:prstGeom prst="rect">
            <a:avLst/>
          </a:prstGeom>
          <a:noFill/>
        </p:spPr>
        <p:txBody>
          <a:bodyPr wrap="square">
            <a:spAutoFit/>
          </a:bodyPr>
          <a:lstStyle/>
          <a:p>
            <a:r>
              <a:rPr lang="cs-CZ" dirty="0"/>
              <a:t>Záznam EXP. Kulatého stolu: </a:t>
            </a:r>
            <a:r>
              <a:rPr lang="cs-CZ" dirty="0">
                <a:hlinkClick r:id="rId7"/>
              </a:rPr>
              <a:t>https://drive.google.com/file/d/1rPUmeOo6bDqHBImwltLwNYpcNsNcGAFr/view?usp=sharing</a:t>
            </a:r>
            <a:endParaRPr lang="cs-CZ" dirty="0"/>
          </a:p>
        </p:txBody>
      </p:sp>
    </p:spTree>
    <p:extLst>
      <p:ext uri="{BB962C8B-B14F-4D97-AF65-F5344CB8AC3E}">
        <p14:creationId xmlns:p14="http://schemas.microsoft.com/office/powerpoint/2010/main" val="83541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604E-B3C1-AA46-7D9A-D99E62DA50BE}"/>
              </a:ext>
            </a:extLst>
          </p:cNvPr>
          <p:cNvSpPr>
            <a:spLocks noGrp="1"/>
          </p:cNvSpPr>
          <p:nvPr>
            <p:ph type="ctrTitle"/>
          </p:nvPr>
        </p:nvSpPr>
        <p:spPr/>
        <p:txBody>
          <a:bodyPr/>
          <a:lstStyle/>
          <a:p>
            <a:r>
              <a:rPr lang="cs-CZ" dirty="0"/>
              <a:t>Obnova a revitalizace krajiny</a:t>
            </a:r>
          </a:p>
        </p:txBody>
      </p:sp>
      <p:sp>
        <p:nvSpPr>
          <p:cNvPr id="3" name="Subtitle 2">
            <a:extLst>
              <a:ext uri="{FF2B5EF4-FFF2-40B4-BE49-F238E27FC236}">
                <a16:creationId xmlns:a16="http://schemas.microsoft.com/office/drawing/2014/main" id="{B6A82D8F-1EB5-98D0-257A-A4672F137AE1}"/>
              </a:ext>
            </a:extLst>
          </p:cNvPr>
          <p:cNvSpPr>
            <a:spLocks noGrp="1"/>
          </p:cNvSpPr>
          <p:nvPr>
            <p:ph type="subTitle" idx="1"/>
          </p:nvPr>
        </p:nvSpPr>
        <p:spPr/>
        <p:txBody>
          <a:bodyPr/>
          <a:lstStyle/>
          <a:p>
            <a:r>
              <a:rPr lang="cs-CZ" dirty="0"/>
              <a:t>AUTOR </a:t>
            </a:r>
            <a:r>
              <a:rPr lang="cs-CZ"/>
              <a:t>VZOROVÉHO PROJEKTU MARTIN JANÍK</a:t>
            </a:r>
            <a:endParaRPr lang="cs-CZ" dirty="0"/>
          </a:p>
        </p:txBody>
      </p:sp>
    </p:spTree>
    <p:extLst>
      <p:ext uri="{BB962C8B-B14F-4D97-AF65-F5344CB8AC3E}">
        <p14:creationId xmlns:p14="http://schemas.microsoft.com/office/powerpoint/2010/main" val="3024956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sz="4000" dirty="0" err="1"/>
              <a:t>Obnova</a:t>
            </a:r>
            <a:r>
              <a:rPr lang="en-US" sz="4000" dirty="0"/>
              <a:t> </a:t>
            </a:r>
            <a:r>
              <a:rPr lang="en-US" sz="4000" dirty="0" err="1"/>
              <a:t>krajiny</a:t>
            </a:r>
            <a:r>
              <a:rPr lang="en-US" sz="4000" dirty="0"/>
              <a:t> </a:t>
            </a:r>
            <a:r>
              <a:rPr lang="en-US" sz="4000" dirty="0" err="1"/>
              <a:t>na</a:t>
            </a:r>
            <a:r>
              <a:rPr lang="en-US" sz="4000" dirty="0"/>
              <a:t> </a:t>
            </a:r>
            <a:r>
              <a:rPr lang="en-US" sz="4000" dirty="0" err="1"/>
              <a:t>Valašsku</a:t>
            </a:r>
            <a:r>
              <a:rPr lang="en-US" sz="4000" dirty="0"/>
              <a:t> - </a:t>
            </a:r>
            <a:r>
              <a:rPr lang="en-US" sz="4000" dirty="0" err="1"/>
              <a:t>příběh</a:t>
            </a:r>
            <a:endParaRPr lang="en-US" sz="4000" dirty="0"/>
          </a:p>
        </p:txBody>
      </p:sp>
      <p:sp>
        <p:nvSpPr>
          <p:cNvPr id="6" name="TextBox 5">
            <a:extLst>
              <a:ext uri="{FF2B5EF4-FFF2-40B4-BE49-F238E27FC236}">
                <a16:creationId xmlns:a16="http://schemas.microsoft.com/office/drawing/2014/main" id="{F0F4378D-5004-0159-64B2-80B214A7C498}"/>
              </a:ext>
            </a:extLst>
          </p:cNvPr>
          <p:cNvSpPr txBox="1"/>
          <p:nvPr/>
        </p:nvSpPr>
        <p:spPr>
          <a:xfrm>
            <a:off x="1143002" y="2546430"/>
            <a:ext cx="5084178" cy="3549570"/>
          </a:xfrm>
          <a:prstGeom prst="rect">
            <a:avLst/>
          </a:prstGeom>
        </p:spPr>
        <p:txBody>
          <a:bodyPr vert="horz" lIns="91440" tIns="45720" rIns="91440" bIns="45720" rtlCol="0">
            <a:normAutofit lnSpcReduction="10000"/>
          </a:bodyPr>
          <a:lstStyle/>
          <a:p>
            <a:pPr marL="0" lvl="0" indent="-182880" defTabSz="914400">
              <a:lnSpc>
                <a:spcPct val="90000"/>
              </a:lnSpc>
              <a:spcBef>
                <a:spcPts val="0"/>
              </a:spcBef>
              <a:spcAft>
                <a:spcPts val="600"/>
              </a:spcAft>
              <a:buClr>
                <a:schemeClr val="accent1"/>
              </a:buClr>
              <a:buSzPct val="80000"/>
              <a:buFont typeface="Corbel" pitchFamily="34" charset="0"/>
              <a:buChar char="•"/>
            </a:pPr>
            <a:r>
              <a:rPr lang="en-US" sz="2800" dirty="0"/>
              <a:t>V </a:t>
            </a:r>
            <a:r>
              <a:rPr lang="en-US" sz="2800" dirty="0" err="1"/>
              <a:t>krajině</a:t>
            </a:r>
            <a:r>
              <a:rPr lang="en-US" sz="2800" dirty="0"/>
              <a:t> je </a:t>
            </a:r>
            <a:r>
              <a:rPr lang="en-US" sz="2800" dirty="0" err="1"/>
              <a:t>zřejmá</a:t>
            </a:r>
            <a:r>
              <a:rPr lang="en-US" sz="2800" dirty="0"/>
              <a:t> </a:t>
            </a:r>
            <a:r>
              <a:rPr lang="en-US" sz="2800" dirty="0" err="1"/>
              <a:t>mozaika</a:t>
            </a:r>
            <a:r>
              <a:rPr lang="en-US" sz="2800" dirty="0"/>
              <a:t> </a:t>
            </a:r>
            <a:r>
              <a:rPr lang="en-US" sz="2800" dirty="0" err="1"/>
              <a:t>polí</a:t>
            </a:r>
            <a:r>
              <a:rPr lang="en-US" sz="2800" dirty="0"/>
              <a:t>, </a:t>
            </a:r>
            <a:r>
              <a:rPr lang="en-US" sz="2800" dirty="0" err="1"/>
              <a:t>lesů</a:t>
            </a:r>
            <a:r>
              <a:rPr lang="en-US" sz="2800" dirty="0"/>
              <a:t> a </a:t>
            </a:r>
            <a:r>
              <a:rPr lang="en-US" sz="2800" dirty="0" err="1"/>
              <a:t>sadu</a:t>
            </a:r>
            <a:r>
              <a:rPr lang="en-US" sz="2800" dirty="0"/>
              <a:t> a </a:t>
            </a:r>
            <a:r>
              <a:rPr lang="en-US" sz="2800" dirty="0" err="1"/>
              <a:t>luk</a:t>
            </a:r>
            <a:r>
              <a:rPr lang="en-US" sz="2800" dirty="0"/>
              <a:t>, </a:t>
            </a:r>
            <a:r>
              <a:rPr lang="en-US" sz="2800" dirty="0" err="1"/>
              <a:t>sít</a:t>
            </a:r>
            <a:r>
              <a:rPr lang="en-US" sz="2800" dirty="0"/>
              <a:t> </a:t>
            </a:r>
            <a:r>
              <a:rPr lang="en-US" sz="2800" dirty="0" err="1"/>
              <a:t>historických</a:t>
            </a:r>
            <a:r>
              <a:rPr lang="en-US" sz="2800" dirty="0"/>
              <a:t> </a:t>
            </a:r>
            <a:r>
              <a:rPr lang="en-US" sz="2800" dirty="0" err="1"/>
              <a:t>polních</a:t>
            </a:r>
            <a:r>
              <a:rPr lang="en-US" sz="2800" dirty="0"/>
              <a:t> </a:t>
            </a:r>
            <a:r>
              <a:rPr lang="en-US" sz="2800" dirty="0" err="1"/>
              <a:t>cest</a:t>
            </a:r>
            <a:r>
              <a:rPr lang="en-US" sz="2800" dirty="0"/>
              <a:t> 50 </a:t>
            </a:r>
            <a:r>
              <a:rPr lang="en-US" sz="2800" dirty="0" err="1"/>
              <a:t>léta</a:t>
            </a:r>
            <a:r>
              <a:rPr lang="en-US" sz="2800" dirty="0"/>
              <a:t> 19 </a:t>
            </a:r>
            <a:r>
              <a:rPr lang="en-US" sz="2800" dirty="0" err="1"/>
              <a:t>stol</a:t>
            </a:r>
            <a:endParaRPr lang="en-US" sz="2800" dirty="0"/>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sz="2800" dirty="0"/>
          </a:p>
          <a:p>
            <a:pPr indent="-182880" defTabSz="914400">
              <a:lnSpc>
                <a:spcPct val="90000"/>
              </a:lnSpc>
              <a:spcAft>
                <a:spcPts val="600"/>
              </a:spcAft>
              <a:buClr>
                <a:schemeClr val="accent1"/>
              </a:buClr>
              <a:buSzPct val="80000"/>
              <a:buFont typeface="Corbel" pitchFamily="34" charset="0"/>
              <a:buChar char="•"/>
            </a:pPr>
            <a:r>
              <a:rPr lang="cs-CZ" sz="2800" dirty="0"/>
              <a:t>N</a:t>
            </a:r>
            <a:r>
              <a:rPr lang="en-US" sz="2800" dirty="0"/>
              <a:t>a </a:t>
            </a:r>
            <a:r>
              <a:rPr lang="en-US" sz="2800" dirty="0" err="1"/>
              <a:t>polích</a:t>
            </a:r>
            <a:r>
              <a:rPr lang="en-US" sz="2800" dirty="0"/>
              <a:t> a v lese se </a:t>
            </a:r>
            <a:r>
              <a:rPr lang="en-US" sz="2800" dirty="0" err="1"/>
              <a:t>objevuje</a:t>
            </a:r>
            <a:r>
              <a:rPr lang="en-US" sz="2800" dirty="0"/>
              <a:t> </a:t>
            </a:r>
            <a:r>
              <a:rPr lang="en-US" sz="2800" dirty="0" err="1"/>
              <a:t>první</a:t>
            </a:r>
            <a:r>
              <a:rPr lang="en-US" sz="2800" dirty="0"/>
              <a:t> </a:t>
            </a:r>
            <a:r>
              <a:rPr lang="en-US" sz="2800" dirty="0" err="1"/>
              <a:t>technika</a:t>
            </a:r>
            <a:r>
              <a:rPr lang="en-US" sz="2800" dirty="0"/>
              <a:t>, </a:t>
            </a:r>
            <a:r>
              <a:rPr lang="en-US" sz="2800" dirty="0" err="1"/>
              <a:t>průmyslová</a:t>
            </a:r>
            <a:r>
              <a:rPr lang="en-US" sz="2800" dirty="0"/>
              <a:t> </a:t>
            </a:r>
            <a:r>
              <a:rPr lang="en-US" sz="2800" dirty="0" err="1"/>
              <a:t>hnojiva</a:t>
            </a:r>
            <a:r>
              <a:rPr lang="en-US" sz="2800" dirty="0"/>
              <a:t>, </a:t>
            </a:r>
            <a:r>
              <a:rPr lang="en-US" sz="2800" dirty="0" err="1"/>
              <a:t>zemědělství</a:t>
            </a:r>
            <a:r>
              <a:rPr lang="en-US" sz="2800" dirty="0"/>
              <a:t> se </a:t>
            </a:r>
            <a:r>
              <a:rPr lang="en-US" sz="2800" dirty="0" err="1"/>
              <a:t>stává</a:t>
            </a:r>
            <a:r>
              <a:rPr lang="en-US" sz="2800" dirty="0"/>
              <a:t> </a:t>
            </a:r>
            <a:r>
              <a:rPr lang="en-US" sz="2800" dirty="0" err="1"/>
              <a:t>efektivnější</a:t>
            </a:r>
            <a:endParaRPr lang="en-US" sz="2800" dirty="0"/>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p:txBody>
      </p:sp>
      <p:pic>
        <p:nvPicPr>
          <p:cNvPr id="3" name="Google Shape;216;p35">
            <a:extLst>
              <a:ext uri="{FF2B5EF4-FFF2-40B4-BE49-F238E27FC236}">
                <a16:creationId xmlns:a16="http://schemas.microsoft.com/office/drawing/2014/main" id="{502F9F95-0D61-C67E-9993-E550F83512E8}"/>
              </a:ext>
            </a:extLst>
          </p:cNvPr>
          <p:cNvPicPr preferRelativeResize="0"/>
          <p:nvPr/>
        </p:nvPicPr>
        <p:blipFill rotWithShape="1">
          <a:blip r:embed="rId2"/>
          <a:srcRect l="20168" r="23114"/>
          <a:stretch/>
        </p:blipFill>
        <p:spPr>
          <a:xfrm>
            <a:off x="6636743" y="1238487"/>
            <a:ext cx="4741120" cy="4493060"/>
          </a:xfrm>
          <a:prstGeom prst="rect">
            <a:avLst/>
          </a:prstGeom>
          <a:noFill/>
        </p:spPr>
      </p:pic>
    </p:spTree>
    <p:extLst>
      <p:ext uri="{BB962C8B-B14F-4D97-AF65-F5344CB8AC3E}">
        <p14:creationId xmlns:p14="http://schemas.microsoft.com/office/powerpoint/2010/main" val="28978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sz="4000"/>
              <a:t>Obnova krajiny na Valašsku - příběh</a:t>
            </a:r>
          </a:p>
        </p:txBody>
      </p:sp>
      <p:sp>
        <p:nvSpPr>
          <p:cNvPr id="6" name="TextBox 5">
            <a:extLst>
              <a:ext uri="{FF2B5EF4-FFF2-40B4-BE49-F238E27FC236}">
                <a16:creationId xmlns:a16="http://schemas.microsoft.com/office/drawing/2014/main" id="{F0F4378D-5004-0159-64B2-80B214A7C498}"/>
              </a:ext>
            </a:extLst>
          </p:cNvPr>
          <p:cNvSpPr txBox="1"/>
          <p:nvPr/>
        </p:nvSpPr>
        <p:spPr>
          <a:xfrm>
            <a:off x="1143002" y="2546430"/>
            <a:ext cx="5084178" cy="3549570"/>
          </a:xfrm>
          <a:prstGeom prst="rect">
            <a:avLst/>
          </a:prstGeom>
        </p:spPr>
        <p:txBody>
          <a:bodyPr vert="horz" lIns="91440" tIns="45720" rIns="91440" bIns="45720" rtlCol="0">
            <a:normAutofit fontScale="92500" lnSpcReduction="20000"/>
          </a:bodyPr>
          <a:lstStyle/>
          <a:p>
            <a:pPr indent="-182880" defTabSz="914400">
              <a:lnSpc>
                <a:spcPct val="90000"/>
              </a:lnSpc>
              <a:spcAft>
                <a:spcPts val="600"/>
              </a:spcAft>
              <a:buClr>
                <a:schemeClr val="accent1"/>
              </a:buClr>
              <a:buSzPct val="80000"/>
              <a:buFont typeface="Corbel" pitchFamily="34" charset="0"/>
              <a:buChar char="•"/>
            </a:pPr>
            <a:r>
              <a:rPr lang="en-US" sz="2800" dirty="0" err="1"/>
              <a:t>Nastává</a:t>
            </a:r>
            <a:r>
              <a:rPr lang="en-US" sz="2800" dirty="0"/>
              <a:t> </a:t>
            </a:r>
            <a:r>
              <a:rPr lang="en-US" sz="2800" dirty="0" err="1"/>
              <a:t>období</a:t>
            </a:r>
            <a:r>
              <a:rPr lang="en-US" sz="2800" dirty="0"/>
              <a:t> </a:t>
            </a:r>
            <a:r>
              <a:rPr lang="en-US" sz="2800" dirty="0" err="1"/>
              <a:t>kolektivizace</a:t>
            </a:r>
            <a:r>
              <a:rPr lang="en-US" sz="2800" dirty="0"/>
              <a:t>, v 60- 70</a:t>
            </a:r>
            <a:r>
              <a:rPr lang="cs-CZ" sz="2800" dirty="0"/>
              <a:t> letech</a:t>
            </a:r>
            <a:r>
              <a:rPr lang="en-US" sz="2800" dirty="0"/>
              <a:t> </a:t>
            </a:r>
            <a:r>
              <a:rPr lang="en-US" sz="2800" dirty="0" err="1"/>
              <a:t>scelování</a:t>
            </a:r>
            <a:r>
              <a:rPr lang="en-US" sz="2800" dirty="0"/>
              <a:t> </a:t>
            </a:r>
            <a:r>
              <a:rPr lang="en-US" sz="2800" dirty="0" err="1"/>
              <a:t>pozemků</a:t>
            </a:r>
            <a:r>
              <a:rPr lang="en-US" sz="2800" dirty="0"/>
              <a:t> a </a:t>
            </a:r>
            <a:r>
              <a:rPr lang="en-US" sz="2800" dirty="0" err="1"/>
              <a:t>vznik</a:t>
            </a:r>
            <a:r>
              <a:rPr lang="en-US" sz="2800" dirty="0"/>
              <a:t> </a:t>
            </a:r>
            <a:r>
              <a:rPr lang="en-US" sz="2800" dirty="0" err="1"/>
              <a:t>jednotných</a:t>
            </a:r>
            <a:r>
              <a:rPr lang="en-US" sz="2800" dirty="0"/>
              <a:t> </a:t>
            </a:r>
            <a:r>
              <a:rPr lang="en-US" sz="2800" dirty="0" err="1"/>
              <a:t>zemědělských</a:t>
            </a:r>
            <a:r>
              <a:rPr lang="en-US" sz="2800" dirty="0"/>
              <a:t> </a:t>
            </a:r>
            <a:r>
              <a:rPr lang="en-US" sz="2800" dirty="0" err="1"/>
              <a:t>družstev</a:t>
            </a:r>
            <a:r>
              <a:rPr lang="en-US" sz="2800" dirty="0"/>
              <a:t>. </a:t>
            </a:r>
            <a:r>
              <a:rPr lang="en-US" sz="2800" dirty="0" err="1"/>
              <a:t>Pozemky</a:t>
            </a:r>
            <a:r>
              <a:rPr lang="en-US" sz="2800" dirty="0"/>
              <a:t> </a:t>
            </a:r>
            <a:r>
              <a:rPr lang="en-US" sz="2800" dirty="0" err="1"/>
              <a:t>nejsou</a:t>
            </a:r>
            <a:r>
              <a:rPr lang="en-US" sz="2800" dirty="0"/>
              <a:t> v </a:t>
            </a:r>
            <a:r>
              <a:rPr lang="en-US" sz="2800" dirty="0" err="1"/>
              <a:t>soukromém</a:t>
            </a:r>
            <a:r>
              <a:rPr lang="en-US" sz="2800" dirty="0"/>
              <a:t> </a:t>
            </a:r>
            <a:r>
              <a:rPr lang="en-US" sz="2800" dirty="0" err="1"/>
              <a:t>vlastnictví</a:t>
            </a:r>
            <a:r>
              <a:rPr lang="en-US" sz="2800" dirty="0"/>
              <a:t> a </a:t>
            </a:r>
            <a:r>
              <a:rPr lang="en-US" sz="2800" dirty="0" err="1"/>
              <a:t>vztah</a:t>
            </a:r>
            <a:r>
              <a:rPr lang="en-US" sz="2800" dirty="0"/>
              <a:t> k </a:t>
            </a:r>
            <a:r>
              <a:rPr lang="en-US" sz="2800" dirty="0" err="1"/>
              <a:t>půdě</a:t>
            </a:r>
            <a:r>
              <a:rPr lang="en-US" sz="2800" dirty="0"/>
              <a:t> je </a:t>
            </a:r>
            <a:r>
              <a:rPr lang="en-US" sz="2800" dirty="0" err="1"/>
              <a:t>přetržen</a:t>
            </a:r>
            <a:r>
              <a:rPr lang="en-US" sz="2800" dirty="0"/>
              <a:t>.</a:t>
            </a:r>
          </a:p>
          <a:p>
            <a:pPr indent="-182880" defTabSz="914400">
              <a:lnSpc>
                <a:spcPct val="90000"/>
              </a:lnSpc>
              <a:spcAft>
                <a:spcPts val="600"/>
              </a:spcAft>
              <a:buClr>
                <a:schemeClr val="accent1"/>
              </a:buClr>
              <a:buSzPct val="80000"/>
              <a:buFont typeface="Corbel" pitchFamily="34" charset="0"/>
              <a:buChar char="•"/>
            </a:pPr>
            <a:endParaRPr lang="en-US" sz="2800" dirty="0"/>
          </a:p>
          <a:p>
            <a:pPr marL="0" lvl="0" indent="-182880" defTabSz="914400">
              <a:lnSpc>
                <a:spcPct val="90000"/>
              </a:lnSpc>
              <a:spcBef>
                <a:spcPts val="0"/>
              </a:spcBef>
              <a:spcAft>
                <a:spcPts val="600"/>
              </a:spcAft>
              <a:buClr>
                <a:schemeClr val="accent1"/>
              </a:buClr>
              <a:buSzPct val="80000"/>
              <a:buFont typeface="Corbel" pitchFamily="34" charset="0"/>
              <a:buChar char="•"/>
            </a:pPr>
            <a:r>
              <a:rPr lang="en-US" sz="2800" dirty="0" err="1"/>
              <a:t>Pěstování</a:t>
            </a:r>
            <a:r>
              <a:rPr lang="en-US" sz="2800" dirty="0"/>
              <a:t> </a:t>
            </a:r>
            <a:r>
              <a:rPr lang="en-US" sz="2800" dirty="0" err="1"/>
              <a:t>nevhodných</a:t>
            </a:r>
            <a:r>
              <a:rPr lang="en-US" sz="2800" dirty="0"/>
              <a:t> </a:t>
            </a:r>
            <a:r>
              <a:rPr lang="en-US" sz="2800" dirty="0" err="1"/>
              <a:t>plodin</a:t>
            </a:r>
            <a:r>
              <a:rPr lang="en-US" sz="2800" dirty="0"/>
              <a:t>, </a:t>
            </a:r>
            <a:r>
              <a:rPr lang="en-US" sz="2800" dirty="0" err="1"/>
              <a:t>používání</a:t>
            </a:r>
            <a:r>
              <a:rPr lang="en-US" sz="2800" dirty="0"/>
              <a:t> </a:t>
            </a:r>
            <a:r>
              <a:rPr lang="en-US" sz="2800" dirty="0" err="1"/>
              <a:t>umělých</a:t>
            </a:r>
            <a:r>
              <a:rPr lang="en-US" sz="2800" dirty="0"/>
              <a:t> </a:t>
            </a:r>
            <a:r>
              <a:rPr lang="en-US" sz="2800" dirty="0" err="1"/>
              <a:t>hnojiv</a:t>
            </a:r>
            <a:r>
              <a:rPr lang="en-US" sz="2800" dirty="0"/>
              <a:t> a </a:t>
            </a:r>
            <a:r>
              <a:rPr lang="en-US" sz="2800" dirty="0" err="1"/>
              <a:t>pesticidů</a:t>
            </a:r>
            <a:r>
              <a:rPr lang="en-US" sz="2800" dirty="0"/>
              <a:t> </a:t>
            </a:r>
            <a:r>
              <a:rPr lang="en-US" sz="2800" dirty="0" err="1"/>
              <a:t>mělo</a:t>
            </a:r>
            <a:r>
              <a:rPr lang="en-US" sz="2800" dirty="0"/>
              <a:t> </a:t>
            </a:r>
            <a:r>
              <a:rPr lang="en-US" sz="2800" dirty="0" err="1"/>
              <a:t>devastační</a:t>
            </a:r>
            <a:r>
              <a:rPr lang="en-US" sz="2800" dirty="0"/>
              <a:t> </a:t>
            </a:r>
            <a:r>
              <a:rPr lang="en-US" sz="2800" dirty="0" err="1"/>
              <a:t>účinky</a:t>
            </a:r>
            <a:r>
              <a:rPr lang="en-US" sz="2800" dirty="0"/>
              <a:t> </a:t>
            </a:r>
            <a:r>
              <a:rPr lang="en-US" sz="2800" dirty="0" err="1"/>
              <a:t>na</a:t>
            </a:r>
            <a:r>
              <a:rPr lang="en-US" sz="2800" dirty="0"/>
              <a:t> </a:t>
            </a:r>
            <a:r>
              <a:rPr lang="en-US" sz="2800" dirty="0" err="1"/>
              <a:t>faunu</a:t>
            </a:r>
            <a:r>
              <a:rPr lang="en-US" sz="2800" dirty="0"/>
              <a:t> </a:t>
            </a:r>
            <a:r>
              <a:rPr lang="en-US" sz="2800" dirty="0" err="1"/>
              <a:t>i</a:t>
            </a:r>
            <a:r>
              <a:rPr lang="en-US" sz="2800" dirty="0"/>
              <a:t> </a:t>
            </a:r>
            <a:r>
              <a:rPr lang="en-US" sz="2800" dirty="0" err="1"/>
              <a:t>flóru</a:t>
            </a:r>
            <a:r>
              <a:rPr lang="en-US" sz="2800" dirty="0"/>
              <a:t> </a:t>
            </a:r>
            <a:r>
              <a:rPr lang="en-US" sz="2800" dirty="0" err="1"/>
              <a:t>krajiny</a:t>
            </a:r>
            <a:endParaRPr lang="en-US" sz="2800" dirty="0"/>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p:txBody>
      </p:sp>
      <p:pic>
        <p:nvPicPr>
          <p:cNvPr id="4" name="Google Shape;230;p37" descr="A group of people watching a tractor pulling a plow&#10;&#10;Description automatically generated">
            <a:extLst>
              <a:ext uri="{FF2B5EF4-FFF2-40B4-BE49-F238E27FC236}">
                <a16:creationId xmlns:a16="http://schemas.microsoft.com/office/drawing/2014/main" id="{EC775F61-CDF3-6E43-EC40-A67A68DB1BE0}"/>
              </a:ext>
            </a:extLst>
          </p:cNvPr>
          <p:cNvPicPr preferRelativeResize="0"/>
          <p:nvPr/>
        </p:nvPicPr>
        <p:blipFill rotWithShape="1">
          <a:blip r:embed="rId2"/>
          <a:srcRect l="11376" r="19507"/>
          <a:stretch/>
        </p:blipFill>
        <p:spPr>
          <a:xfrm>
            <a:off x="6636743" y="1238487"/>
            <a:ext cx="4741120" cy="4493060"/>
          </a:xfrm>
          <a:prstGeom prst="rect">
            <a:avLst/>
          </a:prstGeom>
          <a:noFill/>
        </p:spPr>
      </p:pic>
    </p:spTree>
    <p:extLst>
      <p:ext uri="{BB962C8B-B14F-4D97-AF65-F5344CB8AC3E}">
        <p14:creationId xmlns:p14="http://schemas.microsoft.com/office/powerpoint/2010/main" val="1997067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sz="4000"/>
              <a:t>Obnova krajiny na Valašsku - příběh</a:t>
            </a:r>
          </a:p>
        </p:txBody>
      </p:sp>
      <p:sp>
        <p:nvSpPr>
          <p:cNvPr id="6" name="TextBox 5">
            <a:extLst>
              <a:ext uri="{FF2B5EF4-FFF2-40B4-BE49-F238E27FC236}">
                <a16:creationId xmlns:a16="http://schemas.microsoft.com/office/drawing/2014/main" id="{F0F4378D-5004-0159-64B2-80B214A7C498}"/>
              </a:ext>
            </a:extLst>
          </p:cNvPr>
          <p:cNvSpPr txBox="1"/>
          <p:nvPr/>
        </p:nvSpPr>
        <p:spPr>
          <a:xfrm>
            <a:off x="1143002" y="2546430"/>
            <a:ext cx="5084178" cy="3549570"/>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r>
              <a:rPr lang="en-US" sz="2400" dirty="0" err="1"/>
              <a:t>sametová</a:t>
            </a:r>
            <a:r>
              <a:rPr lang="en-US" sz="2400" dirty="0"/>
              <a:t> </a:t>
            </a:r>
            <a:r>
              <a:rPr lang="en-US" sz="2400" dirty="0" err="1"/>
              <a:t>revoluce</a:t>
            </a:r>
            <a:r>
              <a:rPr lang="en-US" sz="2400" dirty="0"/>
              <a:t> </a:t>
            </a:r>
            <a:r>
              <a:rPr lang="en-US" sz="2400" dirty="0" err="1"/>
              <a:t>přinesla</a:t>
            </a:r>
            <a:r>
              <a:rPr lang="en-US" sz="2400" dirty="0"/>
              <a:t> </a:t>
            </a:r>
            <a:r>
              <a:rPr lang="en-US" sz="2400" dirty="0" err="1"/>
              <a:t>opět</a:t>
            </a:r>
            <a:r>
              <a:rPr lang="en-US" sz="2400" dirty="0"/>
              <a:t> </a:t>
            </a:r>
            <a:r>
              <a:rPr lang="en-US" sz="2400" dirty="0" err="1"/>
              <a:t>možnost</a:t>
            </a:r>
            <a:r>
              <a:rPr lang="en-US" sz="2400" dirty="0"/>
              <a:t> </a:t>
            </a:r>
            <a:r>
              <a:rPr lang="en-US" sz="2400" dirty="0" err="1"/>
              <a:t>soukromého</a:t>
            </a:r>
            <a:r>
              <a:rPr lang="en-US" sz="2400" dirty="0"/>
              <a:t> </a:t>
            </a:r>
            <a:r>
              <a:rPr lang="en-US" sz="2400" dirty="0" err="1"/>
              <a:t>zemědělství</a:t>
            </a:r>
            <a:r>
              <a:rPr lang="en-US" sz="2400" dirty="0"/>
              <a:t>. V </a:t>
            </a:r>
            <a:r>
              <a:rPr lang="en-US" sz="2400" dirty="0" err="1"/>
              <a:t>prvotním</a:t>
            </a:r>
            <a:r>
              <a:rPr lang="en-US" sz="2400" dirty="0"/>
              <a:t> </a:t>
            </a:r>
            <a:r>
              <a:rPr lang="en-US" sz="2400" dirty="0" err="1"/>
              <a:t>nadšení</a:t>
            </a:r>
            <a:r>
              <a:rPr lang="en-US" sz="2400" dirty="0"/>
              <a:t> se </a:t>
            </a:r>
            <a:r>
              <a:rPr lang="en-US" sz="2400" dirty="0" err="1"/>
              <a:t>několik</a:t>
            </a:r>
            <a:r>
              <a:rPr lang="en-US" sz="2400" dirty="0"/>
              <a:t> </a:t>
            </a:r>
            <a:r>
              <a:rPr lang="en-US" sz="2400" dirty="0" err="1"/>
              <a:t>jednotlivců</a:t>
            </a:r>
            <a:r>
              <a:rPr lang="en-US" sz="2400" dirty="0"/>
              <a:t> </a:t>
            </a:r>
            <a:r>
              <a:rPr lang="en-US" sz="2400" dirty="0" err="1"/>
              <a:t>pokusilo</a:t>
            </a:r>
            <a:r>
              <a:rPr lang="en-US" sz="2400" dirty="0"/>
              <a:t> </a:t>
            </a:r>
            <a:r>
              <a:rPr lang="en-US" sz="2400" dirty="0" err="1"/>
              <a:t>vrácené</a:t>
            </a:r>
            <a:r>
              <a:rPr lang="en-US" sz="2400" dirty="0"/>
              <a:t> </a:t>
            </a:r>
            <a:r>
              <a:rPr lang="en-US" sz="2400" dirty="0" err="1"/>
              <a:t>pozemky</a:t>
            </a:r>
            <a:r>
              <a:rPr lang="en-US" sz="2400" dirty="0"/>
              <a:t> </a:t>
            </a:r>
            <a:r>
              <a:rPr lang="en-US" sz="2400" dirty="0" err="1"/>
              <a:t>obhospodařovat</a:t>
            </a:r>
            <a:r>
              <a:rPr lang="en-US" sz="2400" dirty="0"/>
              <a:t>, </a:t>
            </a:r>
            <a:r>
              <a:rPr lang="en-US" sz="2400" dirty="0" err="1"/>
              <a:t>brzy</a:t>
            </a:r>
            <a:r>
              <a:rPr lang="en-US" sz="2400" dirty="0"/>
              <a:t> </a:t>
            </a:r>
            <a:r>
              <a:rPr lang="en-US" sz="2400" dirty="0" err="1"/>
              <a:t>však</a:t>
            </a:r>
            <a:r>
              <a:rPr lang="en-US" sz="2400" dirty="0"/>
              <a:t> </a:t>
            </a:r>
            <a:r>
              <a:rPr lang="en-US" sz="2400" dirty="0" err="1"/>
              <a:t>zjistili</a:t>
            </a:r>
            <a:r>
              <a:rPr lang="en-US" sz="2400" dirty="0"/>
              <a:t> </a:t>
            </a:r>
            <a:r>
              <a:rPr lang="en-US" sz="2400" dirty="0" err="1"/>
              <a:t>že</a:t>
            </a:r>
            <a:r>
              <a:rPr lang="en-US" sz="2400" dirty="0"/>
              <a:t> je to </a:t>
            </a:r>
            <a:r>
              <a:rPr lang="en-US" sz="2400" dirty="0" err="1"/>
              <a:t>namáhavé</a:t>
            </a:r>
            <a:r>
              <a:rPr lang="en-US" sz="2400" dirty="0"/>
              <a:t> a </a:t>
            </a:r>
            <a:r>
              <a:rPr lang="en-US" sz="2400" dirty="0" err="1"/>
              <a:t>nevýnosné</a:t>
            </a:r>
            <a:r>
              <a:rPr lang="en-US" sz="2400" dirty="0"/>
              <a:t> a </a:t>
            </a:r>
            <a:r>
              <a:rPr lang="en-US" sz="2400" dirty="0" err="1"/>
              <a:t>tak</a:t>
            </a:r>
            <a:r>
              <a:rPr lang="en-US" sz="2400" dirty="0"/>
              <a:t> </a:t>
            </a:r>
            <a:r>
              <a:rPr lang="en-US" sz="2400" dirty="0" err="1"/>
              <a:t>pozemky</a:t>
            </a:r>
            <a:r>
              <a:rPr lang="en-US" sz="2400" dirty="0"/>
              <a:t> </a:t>
            </a:r>
            <a:r>
              <a:rPr lang="en-US" sz="2400" dirty="0" err="1"/>
              <a:t>zpět</a:t>
            </a:r>
            <a:r>
              <a:rPr lang="en-US" sz="2400" dirty="0"/>
              <a:t> </a:t>
            </a:r>
            <a:r>
              <a:rPr lang="en-US" sz="2400" dirty="0" err="1"/>
              <a:t>pronajaly</a:t>
            </a:r>
            <a:r>
              <a:rPr lang="en-US" sz="2400" dirty="0"/>
              <a:t> do  </a:t>
            </a:r>
            <a:r>
              <a:rPr lang="en-US" sz="2400" dirty="0" err="1"/>
              <a:t>transformovaných</a:t>
            </a:r>
            <a:r>
              <a:rPr lang="en-US" sz="2400" dirty="0"/>
              <a:t> JZD</a:t>
            </a:r>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a:p>
            <a:pPr marL="0" lvl="0" indent="-182880" defTabSz="914400">
              <a:lnSpc>
                <a:spcPct val="90000"/>
              </a:lnSpc>
              <a:spcBef>
                <a:spcPts val="0"/>
              </a:spcBef>
              <a:spcAft>
                <a:spcPts val="600"/>
              </a:spcAft>
              <a:buClr>
                <a:schemeClr val="accent1"/>
              </a:buClr>
              <a:buSzPct val="80000"/>
              <a:buFont typeface="Corbel" pitchFamily="34" charset="0"/>
              <a:buChar char="•"/>
            </a:pPr>
            <a:endParaRPr lang="en-US" dirty="0">
              <a:solidFill>
                <a:schemeClr val="accent1"/>
              </a:solidFill>
            </a:endParaRPr>
          </a:p>
        </p:txBody>
      </p:sp>
      <p:pic>
        <p:nvPicPr>
          <p:cNvPr id="3" name="Google Shape;258;p41" descr="A person standing next to a red and yellow hay rake&#10;&#10;Description automatically generated">
            <a:extLst>
              <a:ext uri="{FF2B5EF4-FFF2-40B4-BE49-F238E27FC236}">
                <a16:creationId xmlns:a16="http://schemas.microsoft.com/office/drawing/2014/main" id="{C9AF4F97-9521-BA67-57F7-ABF304F8D442}"/>
              </a:ext>
            </a:extLst>
          </p:cNvPr>
          <p:cNvPicPr preferRelativeResize="0"/>
          <p:nvPr/>
        </p:nvPicPr>
        <p:blipFill rotWithShape="1">
          <a:blip r:embed="rId2"/>
          <a:srcRect r="2" b="4276"/>
          <a:stretch/>
        </p:blipFill>
        <p:spPr>
          <a:xfrm>
            <a:off x="6636743" y="1238487"/>
            <a:ext cx="4741120" cy="4493060"/>
          </a:xfrm>
          <a:prstGeom prst="rect">
            <a:avLst/>
          </a:prstGeom>
          <a:noFill/>
        </p:spPr>
      </p:pic>
    </p:spTree>
    <p:extLst>
      <p:ext uri="{BB962C8B-B14F-4D97-AF65-F5344CB8AC3E}">
        <p14:creationId xmlns:p14="http://schemas.microsoft.com/office/powerpoint/2010/main" val="301484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8" name="Rectangle 17">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20" name="Straight Connector 1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600" b="1" cap="all">
                <a:solidFill>
                  <a:srgbClr val="FFFFFF"/>
                </a:solidFill>
              </a:rPr>
              <a:t>Obnova krajiny na Valašsku - příběh</a:t>
            </a:r>
          </a:p>
        </p:txBody>
      </p:sp>
      <p:pic>
        <p:nvPicPr>
          <p:cNvPr id="5" name="Picture 4" descr="A satellite view of a city&#10;&#10;Description automatically generated">
            <a:extLst>
              <a:ext uri="{FF2B5EF4-FFF2-40B4-BE49-F238E27FC236}">
                <a16:creationId xmlns:a16="http://schemas.microsoft.com/office/drawing/2014/main" id="{2E0A3CAF-3201-07EA-6B8F-44C59B00D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64" y="1364957"/>
            <a:ext cx="6045576" cy="4126104"/>
          </a:xfrm>
          <a:prstGeom prst="rect">
            <a:avLst/>
          </a:prstGeom>
        </p:spPr>
      </p:pic>
    </p:spTree>
    <p:extLst>
      <p:ext uri="{BB962C8B-B14F-4D97-AF65-F5344CB8AC3E}">
        <p14:creationId xmlns:p14="http://schemas.microsoft.com/office/powerpoint/2010/main" val="269679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A30-C3B6-9783-3ECC-5874BE26F043}"/>
              </a:ext>
            </a:extLst>
          </p:cNvPr>
          <p:cNvSpPr>
            <a:spLocks noGrp="1"/>
          </p:cNvSpPr>
          <p:nvPr>
            <p:ph type="title"/>
          </p:nvPr>
        </p:nvSpPr>
        <p:spPr/>
        <p:txBody>
          <a:bodyPr/>
          <a:lstStyle/>
          <a:p>
            <a:r>
              <a:rPr lang="cs-CZ" dirty="0"/>
              <a:t>Veřejná spolupráce pro udržitelné regiony</a:t>
            </a:r>
          </a:p>
        </p:txBody>
      </p:sp>
      <p:sp>
        <p:nvSpPr>
          <p:cNvPr id="3" name="Content Placeholder 2">
            <a:extLst>
              <a:ext uri="{FF2B5EF4-FFF2-40B4-BE49-F238E27FC236}">
                <a16:creationId xmlns:a16="http://schemas.microsoft.com/office/drawing/2014/main" id="{3E4E9F0A-5076-DE8A-B036-D59587651FC3}"/>
              </a:ext>
            </a:extLst>
          </p:cNvPr>
          <p:cNvSpPr>
            <a:spLocks noGrp="1"/>
          </p:cNvSpPr>
          <p:nvPr>
            <p:ph idx="1"/>
          </p:nvPr>
        </p:nvSpPr>
        <p:spPr/>
        <p:txBody>
          <a:bodyPr/>
          <a:lstStyle/>
          <a:p>
            <a:r>
              <a:rPr lang="cs-CZ" sz="2000" dirty="0">
                <a:solidFill>
                  <a:schemeClr val="tx1"/>
                </a:solidFill>
              </a:rPr>
              <a:t>Předem definovaná bilaterální iniciativa s norským KS</a:t>
            </a:r>
          </a:p>
          <a:p>
            <a:r>
              <a:rPr lang="cs-CZ" sz="2000" dirty="0">
                <a:solidFill>
                  <a:schemeClr val="tx1"/>
                </a:solidFill>
              </a:rPr>
              <a:t>Donorem je Norské království</a:t>
            </a:r>
          </a:p>
          <a:p>
            <a:r>
              <a:rPr lang="cs-CZ" sz="2000" b="1" dirty="0">
                <a:solidFill>
                  <a:schemeClr val="accent1">
                    <a:lumMod val="75000"/>
                  </a:schemeClr>
                </a:solidFill>
              </a:rPr>
              <a:t>100% hrazeno z Norských fondů</a:t>
            </a:r>
          </a:p>
          <a:p>
            <a:r>
              <a:rPr lang="cs-CZ" sz="2000" dirty="0">
                <a:solidFill>
                  <a:schemeClr val="tx1"/>
                </a:solidFill>
              </a:rPr>
              <a:t>Realizace prosinec 2023 – říjen 2024</a:t>
            </a:r>
          </a:p>
          <a:p>
            <a:r>
              <a:rPr lang="cs-CZ" sz="2000" dirty="0">
                <a:solidFill>
                  <a:schemeClr val="tx1"/>
                </a:solidFill>
              </a:rPr>
              <a:t>Koordinaci zastřešuje Státní fond životního prostředí</a:t>
            </a:r>
          </a:p>
          <a:p>
            <a:r>
              <a:rPr lang="cs-CZ" sz="2000" dirty="0">
                <a:solidFill>
                  <a:schemeClr val="tx1"/>
                </a:solidFill>
              </a:rPr>
              <a:t>Kulaté stoly v krajích, expertní pracovní skupiny, studijní cesta</a:t>
            </a:r>
          </a:p>
          <a:p>
            <a:r>
              <a:rPr lang="cs-CZ" sz="2000" b="1" dirty="0">
                <a:solidFill>
                  <a:schemeClr val="accent1">
                    <a:lumMod val="75000"/>
                  </a:schemeClr>
                </a:solidFill>
              </a:rPr>
              <a:t>Celostátní konference ve Valticích</a:t>
            </a:r>
          </a:p>
          <a:p>
            <a:endParaRPr lang="cs-CZ" dirty="0"/>
          </a:p>
          <a:p>
            <a:endParaRPr lang="cs-CZ" dirty="0"/>
          </a:p>
        </p:txBody>
      </p:sp>
      <p:pic>
        <p:nvPicPr>
          <p:cNvPr id="5" name="Picture 4" descr="A black and white logo&#10;&#10;Description automatically generated">
            <a:extLst>
              <a:ext uri="{FF2B5EF4-FFF2-40B4-BE49-F238E27FC236}">
                <a16:creationId xmlns:a16="http://schemas.microsoft.com/office/drawing/2014/main" id="{9D62E68B-2F75-F18E-3363-26AEB5C2E185}"/>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08849" y="2057400"/>
            <a:ext cx="2956077" cy="3314870"/>
          </a:xfrm>
          <a:prstGeom prst="rect">
            <a:avLst/>
          </a:prstGeom>
        </p:spPr>
      </p:pic>
    </p:spTree>
    <p:extLst>
      <p:ext uri="{BB962C8B-B14F-4D97-AF65-F5344CB8AC3E}">
        <p14:creationId xmlns:p14="http://schemas.microsoft.com/office/powerpoint/2010/main" val="4048702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8" name="Rectangle 17">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20" name="Straight Connector 1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600" b="1" cap="all">
                <a:solidFill>
                  <a:srgbClr val="FFFFFF"/>
                </a:solidFill>
              </a:rPr>
              <a:t>Obnova krajiny na Valašsku - příběh</a:t>
            </a:r>
          </a:p>
        </p:txBody>
      </p:sp>
      <p:pic>
        <p:nvPicPr>
          <p:cNvPr id="3" name="Picture 2">
            <a:extLst>
              <a:ext uri="{FF2B5EF4-FFF2-40B4-BE49-F238E27FC236}">
                <a16:creationId xmlns:a16="http://schemas.microsoft.com/office/drawing/2014/main" id="{8D6B87BE-9984-C66F-5522-A1B3945565C6}"/>
              </a:ext>
            </a:extLst>
          </p:cNvPr>
          <p:cNvPicPr>
            <a:picLocks noChangeAspect="1"/>
          </p:cNvPicPr>
          <p:nvPr/>
        </p:nvPicPr>
        <p:blipFill>
          <a:blip r:embed="rId2"/>
          <a:stretch>
            <a:fillRect/>
          </a:stretch>
        </p:blipFill>
        <p:spPr>
          <a:xfrm>
            <a:off x="628032" y="514780"/>
            <a:ext cx="6282717" cy="4677570"/>
          </a:xfrm>
          <a:prstGeom prst="rect">
            <a:avLst/>
          </a:prstGeom>
        </p:spPr>
      </p:pic>
      <p:pic>
        <p:nvPicPr>
          <p:cNvPr id="8" name="Picture 7">
            <a:extLst>
              <a:ext uri="{FF2B5EF4-FFF2-40B4-BE49-F238E27FC236}">
                <a16:creationId xmlns:a16="http://schemas.microsoft.com/office/drawing/2014/main" id="{B3F7DC18-FCA6-CFDB-7D50-D51DA6AB6ED6}"/>
              </a:ext>
            </a:extLst>
          </p:cNvPr>
          <p:cNvPicPr>
            <a:picLocks noChangeAspect="1"/>
          </p:cNvPicPr>
          <p:nvPr/>
        </p:nvPicPr>
        <p:blipFill>
          <a:blip r:embed="rId3"/>
          <a:stretch>
            <a:fillRect/>
          </a:stretch>
        </p:blipFill>
        <p:spPr>
          <a:xfrm>
            <a:off x="567504" y="4154559"/>
            <a:ext cx="6548207" cy="2188662"/>
          </a:xfrm>
          <a:prstGeom prst="rect">
            <a:avLst/>
          </a:prstGeom>
        </p:spPr>
      </p:pic>
      <p:sp>
        <p:nvSpPr>
          <p:cNvPr id="4" name="TextBox 3">
            <a:extLst>
              <a:ext uri="{FF2B5EF4-FFF2-40B4-BE49-F238E27FC236}">
                <a16:creationId xmlns:a16="http://schemas.microsoft.com/office/drawing/2014/main" id="{849ED7A1-C008-42C9-EFFE-C182B1AD7860}"/>
              </a:ext>
            </a:extLst>
          </p:cNvPr>
          <p:cNvSpPr txBox="1"/>
          <p:nvPr/>
        </p:nvSpPr>
        <p:spPr>
          <a:xfrm>
            <a:off x="7899524" y="4683512"/>
            <a:ext cx="3724972" cy="369332"/>
          </a:xfrm>
          <a:prstGeom prst="rect">
            <a:avLst/>
          </a:prstGeom>
          <a:noFill/>
        </p:spPr>
        <p:txBody>
          <a:bodyPr wrap="square" rtlCol="0">
            <a:spAutoFit/>
          </a:bodyPr>
          <a:lstStyle/>
          <a:p>
            <a:r>
              <a:rPr lang="cs-CZ" dirty="0"/>
              <a:t>Martin Janík, Živý prostor</a:t>
            </a:r>
          </a:p>
        </p:txBody>
      </p:sp>
    </p:spTree>
    <p:extLst>
      <p:ext uri="{BB962C8B-B14F-4D97-AF65-F5344CB8AC3E}">
        <p14:creationId xmlns:p14="http://schemas.microsoft.com/office/powerpoint/2010/main" val="258756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p:txBody>
          <a:bodyPr/>
          <a:lstStyle/>
          <a:p>
            <a:r>
              <a:rPr lang="cs-CZ" dirty="0"/>
              <a:t>Obnova krajiny na Valašsku - příběh</a:t>
            </a:r>
          </a:p>
        </p:txBody>
      </p:sp>
      <p:pic>
        <p:nvPicPr>
          <p:cNvPr id="4" name="Picture 3">
            <a:extLst>
              <a:ext uri="{FF2B5EF4-FFF2-40B4-BE49-F238E27FC236}">
                <a16:creationId xmlns:a16="http://schemas.microsoft.com/office/drawing/2014/main" id="{722F8B4B-2530-CDA7-3CA4-0541702B9524}"/>
              </a:ext>
            </a:extLst>
          </p:cNvPr>
          <p:cNvPicPr>
            <a:picLocks noChangeAspect="1"/>
          </p:cNvPicPr>
          <p:nvPr/>
        </p:nvPicPr>
        <p:blipFill>
          <a:blip r:embed="rId2"/>
          <a:stretch>
            <a:fillRect/>
          </a:stretch>
        </p:blipFill>
        <p:spPr>
          <a:xfrm>
            <a:off x="3042293" y="1758495"/>
            <a:ext cx="6076934" cy="4524361"/>
          </a:xfrm>
          <a:prstGeom prst="rect">
            <a:avLst/>
          </a:prstGeom>
        </p:spPr>
      </p:pic>
    </p:spTree>
    <p:extLst>
      <p:ext uri="{BB962C8B-B14F-4D97-AF65-F5344CB8AC3E}">
        <p14:creationId xmlns:p14="http://schemas.microsoft.com/office/powerpoint/2010/main" val="4149505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7" name="Rectangle 16">
            <a:extLst>
              <a:ext uri="{FF2B5EF4-FFF2-40B4-BE49-F238E27FC236}">
                <a16:creationId xmlns:a16="http://schemas.microsoft.com/office/drawing/2014/main" id="{BC67B137-15B0-4AF6-94A8-AC00BA8D7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699F27B-22F2-45E1-BFB8-2B1FF14A9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EEE7F30B-FD8A-1957-E900-0B69971F5F4E}"/>
              </a:ext>
            </a:extLst>
          </p:cNvPr>
          <p:cNvSpPr>
            <a:spLocks noGrp="1"/>
          </p:cNvSpPr>
          <p:nvPr>
            <p:ph type="ctrTitle"/>
          </p:nvPr>
        </p:nvSpPr>
        <p:spPr>
          <a:xfrm>
            <a:off x="643467" y="643466"/>
            <a:ext cx="3602736" cy="5269651"/>
          </a:xfrm>
        </p:spPr>
        <p:txBody>
          <a:bodyPr vert="horz" lIns="91440" tIns="45720" rIns="91440" bIns="45720" rtlCol="0" anchor="ctr">
            <a:normAutofit/>
          </a:bodyPr>
          <a:lstStyle/>
          <a:p>
            <a:pPr>
              <a:lnSpc>
                <a:spcPct val="90000"/>
              </a:lnSpc>
            </a:pPr>
            <a:r>
              <a:rPr lang="en-US" sz="3200" dirty="0" err="1">
                <a:solidFill>
                  <a:schemeClr val="tx1"/>
                </a:solidFill>
              </a:rPr>
              <a:t>Diskuse</a:t>
            </a:r>
            <a:br>
              <a:rPr lang="cs-CZ" sz="3200" dirty="0">
                <a:solidFill>
                  <a:schemeClr val="tx1"/>
                </a:solidFill>
              </a:rPr>
            </a:br>
            <a:br>
              <a:rPr lang="cs-CZ" sz="3200" dirty="0">
                <a:solidFill>
                  <a:schemeClr val="tx1"/>
                </a:solidFill>
              </a:rPr>
            </a:br>
            <a:r>
              <a:rPr lang="cs-CZ" sz="3200" dirty="0">
                <a:solidFill>
                  <a:schemeClr val="accent1">
                    <a:lumMod val="75000"/>
                  </a:schemeClr>
                </a:solidFill>
              </a:rPr>
              <a:t>Obnova a </a:t>
            </a:r>
            <a:r>
              <a:rPr lang="cs-CZ" sz="3200" dirty="0" err="1">
                <a:solidFill>
                  <a:schemeClr val="accent1">
                    <a:lumMod val="75000"/>
                  </a:schemeClr>
                </a:solidFill>
              </a:rPr>
              <a:t>revitalIzace</a:t>
            </a:r>
            <a:r>
              <a:rPr lang="cs-CZ" sz="3200" dirty="0">
                <a:solidFill>
                  <a:schemeClr val="accent1">
                    <a:lumMod val="75000"/>
                  </a:schemeClr>
                </a:solidFill>
              </a:rPr>
              <a:t> krajiny</a:t>
            </a:r>
            <a:r>
              <a:rPr lang="en-US" sz="3200" dirty="0">
                <a:solidFill>
                  <a:schemeClr val="accent1">
                    <a:lumMod val="75000"/>
                  </a:schemeClr>
                </a:solidFill>
              </a:rPr>
              <a:t> </a:t>
            </a:r>
            <a:br>
              <a:rPr lang="cs-CZ" sz="3200" dirty="0">
                <a:solidFill>
                  <a:schemeClr val="tx1"/>
                </a:solidFill>
              </a:rPr>
            </a:br>
            <a:br>
              <a:rPr lang="en-US" sz="3200" dirty="0">
                <a:solidFill>
                  <a:schemeClr val="tx1"/>
                </a:solidFill>
              </a:rPr>
            </a:br>
            <a:endParaRPr lang="en-US" sz="3200" dirty="0">
              <a:solidFill>
                <a:schemeClr val="tx1"/>
              </a:solidFill>
            </a:endParaRPr>
          </a:p>
        </p:txBody>
      </p:sp>
      <p:cxnSp>
        <p:nvCxnSpPr>
          <p:cNvPr id="19" name="Straight Connector 18">
            <a:extLst>
              <a:ext uri="{FF2B5EF4-FFF2-40B4-BE49-F238E27FC236}">
                <a16:creationId xmlns:a16="http://schemas.microsoft.com/office/drawing/2014/main" id="{633ABDA7-FF8C-4E26-8C7D-47E0AE54E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265557"/>
            <a:ext cx="7031" cy="3931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9DB5B44D-CE79-F170-828A-44001C5DF44F}"/>
              </a:ext>
            </a:extLst>
          </p:cNvPr>
          <p:cNvSpPr>
            <a:spLocks noGrp="1"/>
          </p:cNvSpPr>
          <p:nvPr>
            <p:ph type="subTitle" idx="1"/>
          </p:nvPr>
        </p:nvSpPr>
        <p:spPr>
          <a:xfrm>
            <a:off x="5065182" y="852256"/>
            <a:ext cx="6587861" cy="5269650"/>
          </a:xfrm>
        </p:spPr>
        <p:txBody>
          <a:bodyPr vert="horz" lIns="91440" tIns="45720" rIns="91440" bIns="45720" rtlCol="0" anchor="t">
            <a:normAutofit fontScale="77500" lnSpcReduction="20000"/>
          </a:bodyPr>
          <a:lstStyle/>
          <a:p>
            <a:pPr indent="-182880" algn="l">
              <a:buFont typeface="Corbel" pitchFamily="34" charset="0"/>
              <a:buChar char="•"/>
            </a:pPr>
            <a:r>
              <a:rPr lang="cs-CZ" sz="3400" dirty="0">
                <a:solidFill>
                  <a:schemeClr val="tx2"/>
                </a:solidFill>
              </a:rPr>
              <a:t>Máme </a:t>
            </a:r>
            <a:r>
              <a:rPr lang="cs-CZ" sz="3400" b="1" dirty="0">
                <a:solidFill>
                  <a:schemeClr val="tx2"/>
                </a:solidFill>
              </a:rPr>
              <a:t>svůj příklad revitalizace krajiny</a:t>
            </a:r>
            <a:r>
              <a:rPr lang="cs-CZ" sz="3400" dirty="0">
                <a:solidFill>
                  <a:schemeClr val="tx2"/>
                </a:solidFill>
              </a:rPr>
              <a:t>? (obnova staré polní cesty, obnova mokřadu, obnova vodní tůně)</a:t>
            </a:r>
            <a:endParaRPr lang="en-US" sz="3400" dirty="0">
              <a:solidFill>
                <a:schemeClr val="tx2"/>
              </a:solidFill>
            </a:endParaRPr>
          </a:p>
          <a:p>
            <a:pPr indent="-182880" algn="l">
              <a:buFont typeface="Corbel" pitchFamily="34" charset="0"/>
              <a:buChar char="•"/>
            </a:pPr>
            <a:r>
              <a:rPr lang="cs-CZ" sz="3400" dirty="0">
                <a:solidFill>
                  <a:schemeClr val="tx2"/>
                </a:solidFill>
              </a:rPr>
              <a:t>Jak jsme řešili překážku s </a:t>
            </a:r>
            <a:r>
              <a:rPr lang="cs-CZ" sz="3400" b="1" dirty="0">
                <a:solidFill>
                  <a:schemeClr val="tx2"/>
                </a:solidFill>
              </a:rPr>
              <a:t>vlastnictvím pozemku?</a:t>
            </a:r>
            <a:endParaRPr lang="en-US" sz="3400" b="1" dirty="0">
              <a:solidFill>
                <a:schemeClr val="tx2"/>
              </a:solidFill>
            </a:endParaRPr>
          </a:p>
          <a:p>
            <a:pPr indent="-182880" algn="l">
              <a:buFont typeface="Corbel" pitchFamily="34" charset="0"/>
              <a:buChar char="•"/>
            </a:pPr>
            <a:r>
              <a:rPr lang="cs-CZ" sz="3400" dirty="0">
                <a:solidFill>
                  <a:schemeClr val="tx2"/>
                </a:solidFill>
              </a:rPr>
              <a:t>Jak jsme přesvědčili </a:t>
            </a:r>
            <a:r>
              <a:rPr lang="cs-CZ" sz="3400" b="1" dirty="0">
                <a:solidFill>
                  <a:schemeClr val="tx2"/>
                </a:solidFill>
              </a:rPr>
              <a:t>zastupitele</a:t>
            </a:r>
            <a:r>
              <a:rPr lang="cs-CZ" sz="3400" dirty="0">
                <a:solidFill>
                  <a:schemeClr val="tx2"/>
                </a:solidFill>
              </a:rPr>
              <a:t> obce / města?</a:t>
            </a:r>
            <a:endParaRPr lang="en-US" sz="3400" dirty="0">
              <a:solidFill>
                <a:schemeClr val="tx2"/>
              </a:solidFill>
            </a:endParaRPr>
          </a:p>
          <a:p>
            <a:pPr indent="-182880" algn="l">
              <a:buFont typeface="Corbel" pitchFamily="34" charset="0"/>
              <a:buChar char="•"/>
            </a:pPr>
            <a:r>
              <a:rPr lang="cs-CZ" sz="3400" dirty="0">
                <a:solidFill>
                  <a:schemeClr val="tx2"/>
                </a:solidFill>
              </a:rPr>
              <a:t>Jak jsme do řešení zapojili </a:t>
            </a:r>
            <a:r>
              <a:rPr lang="cs-CZ" sz="3400" b="1" dirty="0">
                <a:solidFill>
                  <a:schemeClr val="tx2"/>
                </a:solidFill>
              </a:rPr>
              <a:t>veřejnost</a:t>
            </a:r>
            <a:r>
              <a:rPr lang="cs-CZ" sz="3400" dirty="0">
                <a:solidFill>
                  <a:schemeClr val="tx2"/>
                </a:solidFill>
              </a:rPr>
              <a:t>, občanskou společnost, spolky? </a:t>
            </a:r>
          </a:p>
          <a:p>
            <a:pPr indent="-182880" algn="l">
              <a:buFont typeface="Corbel" pitchFamily="34" charset="0"/>
              <a:buChar char="•"/>
            </a:pPr>
            <a:r>
              <a:rPr lang="cs-CZ" sz="3400" dirty="0">
                <a:solidFill>
                  <a:schemeClr val="tx2"/>
                </a:solidFill>
              </a:rPr>
              <a:t>Máme v obci i jiný subjekt, který řeší obnovu krajiny? </a:t>
            </a:r>
          </a:p>
          <a:p>
            <a:pPr indent="-182880" algn="l">
              <a:buFont typeface="Corbel" pitchFamily="34" charset="0"/>
              <a:buChar char="•"/>
            </a:pPr>
            <a:r>
              <a:rPr lang="cs-CZ" sz="3400" dirty="0">
                <a:solidFill>
                  <a:schemeClr val="tx2"/>
                </a:solidFill>
              </a:rPr>
              <a:t>Financovali jsme obnovu z vlastních prostředků nebo z dotace? (o jakou dotaci se jednalo?, jaké jsou výhody a jaké jsou nevýhody dotačního projektu?) </a:t>
            </a:r>
            <a:endParaRPr lang="en-US" sz="3400" dirty="0">
              <a:solidFill>
                <a:schemeClr val="tx2"/>
              </a:solidFill>
            </a:endParaRPr>
          </a:p>
          <a:p>
            <a:pPr indent="-182880" algn="l">
              <a:buFont typeface="Corbel" pitchFamily="34" charset="0"/>
              <a:buChar char="•"/>
            </a:pPr>
            <a:endParaRPr lang="en-US" sz="2000" dirty="0">
              <a:solidFill>
                <a:schemeClr val="tx2"/>
              </a:solidFill>
            </a:endParaRPr>
          </a:p>
        </p:txBody>
      </p:sp>
    </p:spTree>
    <p:extLst>
      <p:ext uri="{BB962C8B-B14F-4D97-AF65-F5344CB8AC3E}">
        <p14:creationId xmlns:p14="http://schemas.microsoft.com/office/powerpoint/2010/main" val="3033234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62" name="Rectangle 6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64" name="Straight Connector 6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5" name="Picture 4" descr="A city skyline with trees and telephone poles&#10;&#10;Description automatically generated">
            <a:extLst>
              <a:ext uri="{FF2B5EF4-FFF2-40B4-BE49-F238E27FC236}">
                <a16:creationId xmlns:a16="http://schemas.microsoft.com/office/drawing/2014/main" id="{3619012C-67D6-A7BF-C0A5-5B69DBA76876}"/>
              </a:ext>
            </a:extLst>
          </p:cNvPr>
          <p:cNvPicPr>
            <a:picLocks noChangeAspect="1"/>
          </p:cNvPicPr>
          <p:nvPr/>
        </p:nvPicPr>
        <p:blipFill rotWithShape="1">
          <a:blip r:embed="rId2">
            <a:duotone>
              <a:schemeClr val="accent1">
                <a:shade val="45000"/>
                <a:satMod val="135000"/>
              </a:schemeClr>
              <a:prstClr val="white"/>
            </a:duotone>
            <a:alphaModFix amt="33000"/>
            <a:extLst>
              <a:ext uri="{BEBA8EAE-BF5A-486C-A8C5-ECC9F3942E4B}">
                <a14:imgProps xmlns:a14="http://schemas.microsoft.com/office/drawing/2010/main">
                  <a14:imgLayer r:embed="rId3">
                    <a14:imgEffect>
                      <a14:saturation sat="84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23729"/>
          <a:stretch/>
        </p:blipFill>
        <p:spPr>
          <a:xfrm>
            <a:off x="20" y="-1"/>
            <a:ext cx="12191980" cy="6858001"/>
          </a:xfrm>
          <a:prstGeom prst="rect">
            <a:avLst/>
          </a:prstGeom>
        </p:spPr>
      </p:pic>
      <p:cxnSp>
        <p:nvCxnSpPr>
          <p:cNvPr id="68" name="Straight Connector 67">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16E8733B-1E52-3CA6-3B3B-99E88387B8E9}"/>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4000" b="1" cap="all" dirty="0" err="1">
                <a:solidFill>
                  <a:schemeClr val="bg1">
                    <a:lumMod val="95000"/>
                  </a:schemeClr>
                </a:solidFill>
              </a:rPr>
              <a:t>Příprava</a:t>
            </a:r>
            <a:r>
              <a:rPr lang="en-US" sz="4000" b="1" cap="all" dirty="0">
                <a:solidFill>
                  <a:schemeClr val="bg1">
                    <a:lumMod val="95000"/>
                  </a:schemeClr>
                </a:solidFill>
              </a:rPr>
              <a:t> </a:t>
            </a:r>
            <a:br>
              <a:rPr lang="en-US" sz="4000" b="1" cap="all" dirty="0">
                <a:solidFill>
                  <a:schemeClr val="bg1">
                    <a:lumMod val="95000"/>
                  </a:schemeClr>
                </a:solidFill>
              </a:rPr>
            </a:br>
            <a:r>
              <a:rPr lang="en-US" sz="4000" b="1" cap="all" dirty="0" err="1">
                <a:solidFill>
                  <a:schemeClr val="bg1">
                    <a:lumMod val="95000"/>
                  </a:schemeClr>
                </a:solidFill>
              </a:rPr>
              <a:t>chytrých</a:t>
            </a:r>
            <a:r>
              <a:rPr lang="en-US" sz="4000" b="1" cap="all" dirty="0">
                <a:solidFill>
                  <a:schemeClr val="bg1">
                    <a:lumMod val="95000"/>
                  </a:schemeClr>
                </a:solidFill>
              </a:rPr>
              <a:t> a </a:t>
            </a:r>
            <a:r>
              <a:rPr lang="en-US" sz="4000" b="1" cap="all" dirty="0" err="1">
                <a:solidFill>
                  <a:schemeClr val="bg1">
                    <a:lumMod val="95000"/>
                  </a:schemeClr>
                </a:solidFill>
              </a:rPr>
              <a:t>klimaticky</a:t>
            </a:r>
            <a:r>
              <a:rPr lang="en-US" sz="4000" b="1" cap="all" dirty="0">
                <a:solidFill>
                  <a:schemeClr val="bg1">
                    <a:lumMod val="95000"/>
                  </a:schemeClr>
                </a:solidFill>
              </a:rPr>
              <a:t> </a:t>
            </a:r>
            <a:r>
              <a:rPr lang="en-US" sz="4000" b="1" cap="all" dirty="0" err="1">
                <a:solidFill>
                  <a:schemeClr val="bg1">
                    <a:lumMod val="95000"/>
                  </a:schemeClr>
                </a:solidFill>
              </a:rPr>
              <a:t>šetrných</a:t>
            </a:r>
            <a:r>
              <a:rPr lang="en-US" sz="4000" b="1" cap="all" dirty="0">
                <a:solidFill>
                  <a:schemeClr val="bg1">
                    <a:lumMod val="95000"/>
                  </a:schemeClr>
                </a:solidFill>
              </a:rPr>
              <a:t> </a:t>
            </a:r>
            <a:r>
              <a:rPr lang="en-US" sz="4000" b="1" cap="all" dirty="0" err="1">
                <a:solidFill>
                  <a:schemeClr val="bg1">
                    <a:lumMod val="95000"/>
                  </a:schemeClr>
                </a:solidFill>
              </a:rPr>
              <a:t>lokalit</a:t>
            </a:r>
            <a:r>
              <a:rPr lang="en-US" sz="4000" b="1" cap="all" dirty="0">
                <a:solidFill>
                  <a:schemeClr val="bg1">
                    <a:lumMod val="95000"/>
                  </a:schemeClr>
                </a:solidFill>
              </a:rPr>
              <a:t> pro </a:t>
            </a:r>
            <a:r>
              <a:rPr lang="en-US" sz="4000" b="1" cap="all" dirty="0" err="1">
                <a:solidFill>
                  <a:schemeClr val="bg1">
                    <a:lumMod val="95000"/>
                  </a:schemeClr>
                </a:solidFill>
              </a:rPr>
              <a:t>výstavbu</a:t>
            </a:r>
            <a:br>
              <a:rPr lang="en-US" sz="3400" b="1" cap="all" dirty="0">
                <a:solidFill>
                  <a:srgbClr val="FFFFFF"/>
                </a:solidFill>
              </a:rPr>
            </a:br>
            <a:br>
              <a:rPr lang="en-US" sz="3400" b="1" cap="all" dirty="0">
                <a:solidFill>
                  <a:srgbClr val="FFFFFF"/>
                </a:solidFill>
              </a:rPr>
            </a:br>
            <a:r>
              <a:rPr lang="cs-CZ" sz="2800" b="1" cap="all" dirty="0">
                <a:solidFill>
                  <a:srgbClr val="FFFFFF"/>
                </a:solidFill>
              </a:rPr>
              <a:t>Autor vzorového projektu Jan </a:t>
            </a:r>
            <a:r>
              <a:rPr lang="cs-CZ" sz="2800" b="1" cap="all" dirty="0" err="1">
                <a:solidFill>
                  <a:srgbClr val="FFFFFF"/>
                </a:solidFill>
              </a:rPr>
              <a:t>Vitula</a:t>
            </a:r>
            <a:endParaRPr lang="en-US" sz="3400" b="1" cap="all" dirty="0">
              <a:solidFill>
                <a:srgbClr val="FFFFFF"/>
              </a:solidFill>
            </a:endParaRPr>
          </a:p>
        </p:txBody>
      </p:sp>
      <p:sp>
        <p:nvSpPr>
          <p:cNvPr id="4" name="TextBox 3">
            <a:extLst>
              <a:ext uri="{FF2B5EF4-FFF2-40B4-BE49-F238E27FC236}">
                <a16:creationId xmlns:a16="http://schemas.microsoft.com/office/drawing/2014/main" id="{44AC2A83-76C4-9DC8-530F-B848CEC6D605}"/>
              </a:ext>
            </a:extLst>
          </p:cNvPr>
          <p:cNvSpPr txBox="1"/>
          <p:nvPr/>
        </p:nvSpPr>
        <p:spPr>
          <a:xfrm>
            <a:off x="9824044" y="6657945"/>
            <a:ext cx="2367956" cy="200055"/>
          </a:xfrm>
          <a:prstGeom prst="rect">
            <a:avLst/>
          </a:prstGeom>
          <a:solidFill>
            <a:srgbClr val="000000"/>
          </a:solidFill>
        </p:spPr>
        <p:txBody>
          <a:bodyPr wrap="none" rtlCol="0">
            <a:spAutoFit/>
          </a:bodyPr>
          <a:lstStyle/>
          <a:p>
            <a:pPr algn="r">
              <a:spcAft>
                <a:spcPts val="600"/>
              </a:spcAft>
            </a:pPr>
            <a:r>
              <a:rPr lang="cs-CZ" sz="700">
                <a:solidFill>
                  <a:srgbClr val="FFFFFF"/>
                </a:solidFill>
                <a:hlinkClick r:id="rId4" tooltip="http://commons.wikimedia.org/wiki/File:Asunci%C3%B3n_the_capital_city_of_Paraguay.jpg">
                  <a:extLst>
                    <a:ext uri="{A12FA001-AC4F-418D-AE19-62706E023703}">
                      <ahyp:hlinkClr xmlns:ahyp="http://schemas.microsoft.com/office/drawing/2018/hyperlinkcolor" val="tx"/>
                    </a:ext>
                  </a:extLst>
                </a:hlinkClick>
              </a:rPr>
              <a:t>This Photo</a:t>
            </a:r>
            <a:r>
              <a:rPr lang="cs-CZ" sz="700">
                <a:solidFill>
                  <a:srgbClr val="FFFFFF"/>
                </a:solidFill>
              </a:rPr>
              <a:t> by Unknown Author is licensed under </a:t>
            </a:r>
            <a:r>
              <a:rPr lang="cs-CZ"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cs-CZ" sz="700">
              <a:solidFill>
                <a:srgbClr val="FFFFFF"/>
              </a:solidFill>
            </a:endParaRPr>
          </a:p>
        </p:txBody>
      </p:sp>
    </p:spTree>
    <p:extLst>
      <p:ext uri="{BB962C8B-B14F-4D97-AF65-F5344CB8AC3E}">
        <p14:creationId xmlns:p14="http://schemas.microsoft.com/office/powerpoint/2010/main" val="138435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CE6C4893-4B0D-E144-2C8C-C89432240199}"/>
              </a:ext>
            </a:extLst>
          </p:cNvPr>
          <p:cNvSpPr>
            <a:spLocks noGrp="1"/>
          </p:cNvSpPr>
          <p:nvPr>
            <p:ph type="title"/>
          </p:nvPr>
        </p:nvSpPr>
        <p:spPr>
          <a:xfrm>
            <a:off x="4441783" y="609600"/>
            <a:ext cx="6693061" cy="1356360"/>
          </a:xfrm>
        </p:spPr>
        <p:txBody>
          <a:bodyPr>
            <a:normAutofit/>
          </a:bodyPr>
          <a:lstStyle/>
          <a:p>
            <a:r>
              <a:rPr lang="cs-CZ">
                <a:solidFill>
                  <a:srgbClr val="FFFFFF"/>
                </a:solidFill>
              </a:rPr>
              <a:t>Městská čvrť Chytré Líchy</a:t>
            </a:r>
          </a:p>
        </p:txBody>
      </p:sp>
      <p:pic>
        <p:nvPicPr>
          <p:cNvPr id="4" name="Picture 3">
            <a:extLst>
              <a:ext uri="{FF2B5EF4-FFF2-40B4-BE49-F238E27FC236}">
                <a16:creationId xmlns:a16="http://schemas.microsoft.com/office/drawing/2014/main" id="{FB49DDF2-3540-5C18-730E-2260144C546A}"/>
              </a:ext>
            </a:extLst>
          </p:cNvPr>
          <p:cNvPicPr>
            <a:picLocks noChangeAspect="1"/>
          </p:cNvPicPr>
          <p:nvPr/>
        </p:nvPicPr>
        <p:blipFill rotWithShape="1">
          <a:blip r:embed="rId2"/>
          <a:srcRect l="22363" r="41043" b="1"/>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3EFCF672-3DF5-253B-70A4-D51CD00601FB}"/>
              </a:ext>
            </a:extLst>
          </p:cNvPr>
          <p:cNvSpPr>
            <a:spLocks noGrp="1"/>
          </p:cNvSpPr>
          <p:nvPr>
            <p:ph idx="1"/>
          </p:nvPr>
        </p:nvSpPr>
        <p:spPr>
          <a:xfrm>
            <a:off x="4441783" y="2057400"/>
            <a:ext cx="6693061" cy="4038600"/>
          </a:xfrm>
        </p:spPr>
        <p:txBody>
          <a:bodyPr>
            <a:normAutofit/>
          </a:bodyPr>
          <a:lstStyle/>
          <a:p>
            <a:r>
              <a:rPr lang="cs-CZ" dirty="0">
                <a:solidFill>
                  <a:srgbClr val="FFFFFF"/>
                </a:solidFill>
              </a:rPr>
              <a:t>Unikání výstavba Chytré Líchy je prvním projektem moderní, ekologické a trvale udržitelné čtvrti v České republice. Jedná se o unikátní projekt nové městské části v Židlochovicích, který má za cíl stát se přirozenou a šetrnou součástí svého okolí. Má vzniknout místo s vysokou kvalitou života a komfortem pro budoucí obyvatele.</a:t>
            </a:r>
          </a:p>
        </p:txBody>
      </p:sp>
      <p:sp>
        <p:nvSpPr>
          <p:cNvPr id="11" name="Rectangle 10">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1821026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21" name="Picture 20" descr="Odlehlý sklad">
            <a:extLst>
              <a:ext uri="{FF2B5EF4-FFF2-40B4-BE49-F238E27FC236}">
                <a16:creationId xmlns:a16="http://schemas.microsoft.com/office/drawing/2014/main" id="{E1BA998B-EB6D-FD6E-123B-346EAA623C4D}"/>
              </a:ext>
            </a:extLst>
          </p:cNvPr>
          <p:cNvPicPr>
            <a:picLocks noChangeAspect="1"/>
          </p:cNvPicPr>
          <p:nvPr/>
        </p:nvPicPr>
        <p:blipFill rotWithShape="1">
          <a:blip r:embed="rId2">
            <a:duotone>
              <a:schemeClr val="bg2">
                <a:shade val="45000"/>
                <a:satMod val="135000"/>
              </a:schemeClr>
              <a:prstClr val="white"/>
            </a:duotone>
            <a:alphaModFix amt="35000"/>
          </a:blip>
          <a:srcRect t="15413"/>
          <a:stretch/>
        </p:blipFill>
        <p:spPr>
          <a:xfrm>
            <a:off x="20" y="10"/>
            <a:ext cx="12191980" cy="6857990"/>
          </a:xfrm>
          <a:prstGeom prst="rect">
            <a:avLst/>
          </a:prstGeom>
        </p:spPr>
      </p:pic>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dirty="0" err="1"/>
              <a:t>Chytré</a:t>
            </a:r>
            <a:r>
              <a:rPr lang="en-US" dirty="0"/>
              <a:t> </a:t>
            </a:r>
            <a:r>
              <a:rPr lang="en-US" dirty="0" err="1"/>
              <a:t>Líchy</a:t>
            </a:r>
            <a:r>
              <a:rPr lang="en-US" dirty="0"/>
              <a:t> – </a:t>
            </a:r>
            <a:r>
              <a:rPr lang="cs-CZ" sz="3200" dirty="0"/>
              <a:t>gestor </a:t>
            </a:r>
            <a:r>
              <a:rPr lang="en-US" sz="3200" dirty="0"/>
              <a:t>starosta Jan V</a:t>
            </a:r>
            <a:r>
              <a:rPr lang="cs-CZ" sz="3200" dirty="0"/>
              <a:t>i</a:t>
            </a:r>
            <a:r>
              <a:rPr lang="en-US" sz="3200" dirty="0" err="1"/>
              <a:t>tula</a:t>
            </a:r>
            <a:endParaRPr lang="en-US" dirty="0"/>
          </a:p>
        </p:txBody>
      </p:sp>
      <p:sp>
        <p:nvSpPr>
          <p:cNvPr id="22" name="TextBox 21">
            <a:extLst>
              <a:ext uri="{FF2B5EF4-FFF2-40B4-BE49-F238E27FC236}">
                <a16:creationId xmlns:a16="http://schemas.microsoft.com/office/drawing/2014/main" id="{9E5160B1-7D15-C008-A74D-E19741809B9D}"/>
              </a:ext>
            </a:extLst>
          </p:cNvPr>
          <p:cNvSpPr txBox="1"/>
          <p:nvPr/>
        </p:nvSpPr>
        <p:spPr>
          <a:xfrm>
            <a:off x="1143000" y="2057400"/>
            <a:ext cx="9872871" cy="4038600"/>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buClr>
              <a:buSzPct val="80000"/>
              <a:buFont typeface="Corbel" pitchFamily="34" charset="0"/>
              <a:buChar char="•"/>
            </a:pPr>
            <a:r>
              <a:rPr lang="en-US" sz="2000" dirty="0" err="1"/>
              <a:t>Část</a:t>
            </a:r>
            <a:r>
              <a:rPr lang="en-US" sz="2000" dirty="0"/>
              <a:t> </a:t>
            </a:r>
            <a:r>
              <a:rPr lang="en-US" sz="2000" dirty="0" err="1"/>
              <a:t>Židlochovic</a:t>
            </a:r>
            <a:r>
              <a:rPr lang="en-US" sz="2000" dirty="0"/>
              <a:t> (15 km od </a:t>
            </a:r>
            <a:r>
              <a:rPr lang="en-US" sz="2000" dirty="0" err="1"/>
              <a:t>Brna</a:t>
            </a:r>
            <a:r>
              <a:rPr lang="en-US" sz="2000" dirty="0"/>
              <a:t>)</a:t>
            </a:r>
          </a:p>
          <a:p>
            <a:pPr marL="285750" indent="-182880" defTabSz="914400">
              <a:lnSpc>
                <a:spcPct val="90000"/>
              </a:lnSpc>
              <a:spcAft>
                <a:spcPts val="600"/>
              </a:spcAft>
              <a:buClr>
                <a:schemeClr val="accent1"/>
              </a:buClr>
              <a:buSzPct val="80000"/>
              <a:buFont typeface="Corbel" pitchFamily="34" charset="0"/>
              <a:buChar char="•"/>
            </a:pPr>
            <a:r>
              <a:rPr lang="en-US" sz="2000" dirty="0" err="1"/>
              <a:t>Investice</a:t>
            </a:r>
            <a:r>
              <a:rPr lang="en-US" sz="2000" dirty="0"/>
              <a:t> do </a:t>
            </a:r>
            <a:r>
              <a:rPr lang="en-US" sz="2000" dirty="0" err="1"/>
              <a:t>projektů</a:t>
            </a:r>
            <a:r>
              <a:rPr lang="en-US" sz="2000" dirty="0"/>
              <a:t> </a:t>
            </a:r>
            <a:r>
              <a:rPr lang="en-US" sz="2000" dirty="0" err="1"/>
              <a:t>souvisejících</a:t>
            </a:r>
            <a:r>
              <a:rPr lang="en-US" sz="2000" dirty="0"/>
              <a:t> s </a:t>
            </a:r>
            <a:r>
              <a:rPr lang="en-US" sz="2000" b="1" dirty="0" err="1"/>
              <a:t>klimatem</a:t>
            </a:r>
            <a:r>
              <a:rPr lang="en-US" sz="2000" b="1" dirty="0"/>
              <a:t> a </a:t>
            </a:r>
            <a:r>
              <a:rPr lang="en-US" sz="2000" b="1" dirty="0" err="1"/>
              <a:t>ekologií</a:t>
            </a:r>
            <a:r>
              <a:rPr lang="en-US" sz="2000" dirty="0"/>
              <a:t>, </a:t>
            </a:r>
            <a:r>
              <a:rPr lang="en-US" sz="2000" dirty="0" err="1"/>
              <a:t>zavedení</a:t>
            </a:r>
            <a:r>
              <a:rPr lang="en-US" sz="2000" dirty="0"/>
              <a:t> </a:t>
            </a:r>
            <a:r>
              <a:rPr lang="en-US" sz="2000" dirty="0" err="1"/>
              <a:t>vlaku</a:t>
            </a:r>
            <a:r>
              <a:rPr lang="en-US" sz="2000" dirty="0"/>
              <a:t> do </a:t>
            </a:r>
            <a:r>
              <a:rPr lang="en-US" sz="2000" dirty="0" err="1"/>
              <a:t>obce</a:t>
            </a:r>
            <a:endParaRPr lang="en-US" sz="2000" dirty="0"/>
          </a:p>
          <a:p>
            <a:pPr marL="285750" indent="-182880" defTabSz="914400">
              <a:lnSpc>
                <a:spcPct val="90000"/>
              </a:lnSpc>
              <a:spcAft>
                <a:spcPts val="600"/>
              </a:spcAft>
              <a:buClr>
                <a:schemeClr val="accent1"/>
              </a:buClr>
              <a:buSzPct val="80000"/>
              <a:buFont typeface="Corbel" pitchFamily="34" charset="0"/>
              <a:buChar char="•"/>
            </a:pPr>
            <a:r>
              <a:rPr lang="cs-CZ" sz="2000" dirty="0"/>
              <a:t>V</a:t>
            </a:r>
            <a:r>
              <a:rPr lang="en-US" sz="2000" dirty="0"/>
              <a:t> </a:t>
            </a:r>
            <a:r>
              <a:rPr lang="en-US" sz="2000" dirty="0" err="1"/>
              <a:t>sociální</a:t>
            </a:r>
            <a:r>
              <a:rPr lang="en-US" sz="2000" dirty="0"/>
              <a:t> se </a:t>
            </a:r>
            <a:r>
              <a:rPr lang="en-US" sz="2000" dirty="0" err="1"/>
              <a:t>zaměřují</a:t>
            </a:r>
            <a:r>
              <a:rPr lang="en-US" sz="2000" dirty="0"/>
              <a:t> </a:t>
            </a:r>
            <a:r>
              <a:rPr lang="en-US" sz="2000" dirty="0" err="1"/>
              <a:t>na</a:t>
            </a:r>
            <a:r>
              <a:rPr lang="en-US" sz="2000" dirty="0"/>
              <a:t> </a:t>
            </a:r>
            <a:r>
              <a:rPr lang="en-US" sz="2000" dirty="0" err="1"/>
              <a:t>sociální</a:t>
            </a:r>
            <a:r>
              <a:rPr lang="en-US" sz="2000" dirty="0"/>
              <a:t> </a:t>
            </a:r>
            <a:r>
              <a:rPr lang="en-US" sz="2000" dirty="0" err="1"/>
              <a:t>pestrost</a:t>
            </a:r>
            <a:r>
              <a:rPr lang="en-US" sz="2000" dirty="0"/>
              <a:t> – 30 % </a:t>
            </a:r>
            <a:r>
              <a:rPr lang="en-US" sz="2000" dirty="0" err="1"/>
              <a:t>nových</a:t>
            </a:r>
            <a:r>
              <a:rPr lang="en-US" sz="2000" dirty="0"/>
              <a:t> </a:t>
            </a:r>
            <a:r>
              <a:rPr lang="en-US" sz="2000" dirty="0" err="1"/>
              <a:t>bytů</a:t>
            </a:r>
            <a:r>
              <a:rPr lang="en-US" sz="2000" dirty="0"/>
              <a:t> </a:t>
            </a:r>
            <a:r>
              <a:rPr lang="en-US" sz="2000" dirty="0" err="1"/>
              <a:t>bude</a:t>
            </a:r>
            <a:r>
              <a:rPr lang="en-US" sz="2000" dirty="0"/>
              <a:t> </a:t>
            </a:r>
            <a:r>
              <a:rPr lang="en-US" sz="2000" dirty="0" err="1"/>
              <a:t>městských</a:t>
            </a:r>
            <a:endParaRPr lang="en-US" sz="2000" dirty="0"/>
          </a:p>
          <a:p>
            <a:pPr marL="285750" indent="-182880" defTabSz="914400">
              <a:lnSpc>
                <a:spcPct val="90000"/>
              </a:lnSpc>
              <a:spcAft>
                <a:spcPts val="600"/>
              </a:spcAft>
              <a:buClr>
                <a:schemeClr val="accent1"/>
              </a:buClr>
              <a:buSzPct val="80000"/>
              <a:buFont typeface="Corbel" pitchFamily="34" charset="0"/>
              <a:buChar char="•"/>
            </a:pPr>
            <a:r>
              <a:rPr lang="cs-CZ" sz="2000" dirty="0"/>
              <a:t>V</a:t>
            </a:r>
            <a:r>
              <a:rPr lang="en-US" sz="2000" dirty="0"/>
              <a:t> </a:t>
            </a:r>
            <a:r>
              <a:rPr lang="en-US" sz="2000" dirty="0" err="1"/>
              <a:t>oblasti</a:t>
            </a:r>
            <a:r>
              <a:rPr lang="en-US" sz="2000" dirty="0"/>
              <a:t> </a:t>
            </a:r>
            <a:r>
              <a:rPr lang="en-US" sz="2000" dirty="0" err="1"/>
              <a:t>životního</a:t>
            </a:r>
            <a:r>
              <a:rPr lang="en-US" sz="2000" dirty="0"/>
              <a:t> </a:t>
            </a:r>
            <a:r>
              <a:rPr lang="en-US" sz="2000" dirty="0" err="1"/>
              <a:t>prostředí</a:t>
            </a:r>
            <a:r>
              <a:rPr lang="en-US" sz="2000" dirty="0"/>
              <a:t> se </a:t>
            </a:r>
            <a:r>
              <a:rPr lang="en-US" sz="2000" dirty="0" err="1"/>
              <a:t>soustředí</a:t>
            </a:r>
            <a:r>
              <a:rPr lang="en-US" sz="2000" dirty="0"/>
              <a:t> </a:t>
            </a:r>
            <a:r>
              <a:rPr lang="en-US" sz="2000" dirty="0" err="1"/>
              <a:t>na</a:t>
            </a:r>
            <a:r>
              <a:rPr lang="en-US" sz="2000" dirty="0"/>
              <a:t> </a:t>
            </a:r>
            <a:r>
              <a:rPr lang="en-US" sz="2000" b="1" dirty="0" err="1"/>
              <a:t>energetiku</a:t>
            </a:r>
            <a:r>
              <a:rPr lang="en-US" sz="2000" dirty="0"/>
              <a:t> (</a:t>
            </a:r>
            <a:r>
              <a:rPr lang="en-US" sz="2000" dirty="0" err="1"/>
              <a:t>koncip</a:t>
            </a:r>
            <a:r>
              <a:rPr lang="en-US" sz="2000" dirty="0"/>
              <a:t>. </a:t>
            </a:r>
            <a:r>
              <a:rPr lang="en-US" sz="2000" dirty="0" err="1"/>
              <a:t>jako</a:t>
            </a:r>
            <a:r>
              <a:rPr lang="en-US" sz="2000" dirty="0"/>
              <a:t> </a:t>
            </a:r>
            <a:r>
              <a:rPr lang="en-US" sz="2000" dirty="0" err="1"/>
              <a:t>energeticky</a:t>
            </a:r>
            <a:r>
              <a:rPr lang="en-US" sz="2000" dirty="0"/>
              <a:t> </a:t>
            </a:r>
            <a:r>
              <a:rPr lang="en-US" sz="2000" dirty="0" err="1"/>
              <a:t>soběstačnou</a:t>
            </a:r>
            <a:r>
              <a:rPr lang="en-US" sz="2000" dirty="0"/>
              <a:t> </a:t>
            </a:r>
            <a:r>
              <a:rPr lang="en-US" sz="2000" dirty="0" err="1"/>
              <a:t>čtvrť</a:t>
            </a:r>
            <a:r>
              <a:rPr lang="en-US" sz="2000" dirty="0"/>
              <a:t>)  </a:t>
            </a:r>
          </a:p>
          <a:p>
            <a:pPr marL="285750" indent="-182880" defTabSz="914400">
              <a:lnSpc>
                <a:spcPct val="90000"/>
              </a:lnSpc>
              <a:spcAft>
                <a:spcPts val="600"/>
              </a:spcAft>
              <a:buClr>
                <a:schemeClr val="accent1"/>
              </a:buClr>
              <a:buSzPct val="80000"/>
              <a:buFont typeface="Corbel" pitchFamily="34" charset="0"/>
              <a:buChar char="•"/>
            </a:pPr>
            <a:r>
              <a:rPr lang="cs-CZ" sz="2000" dirty="0"/>
              <a:t>V</a:t>
            </a:r>
            <a:r>
              <a:rPr lang="en-US" sz="2000" dirty="0" err="1"/>
              <a:t>yužívání</a:t>
            </a:r>
            <a:r>
              <a:rPr lang="en-US" sz="2000" dirty="0"/>
              <a:t> </a:t>
            </a:r>
            <a:r>
              <a:rPr lang="en-US" sz="2000" b="1" dirty="0" err="1"/>
              <a:t>vody</a:t>
            </a:r>
            <a:r>
              <a:rPr lang="en-US" sz="2000" b="1" dirty="0"/>
              <a:t> a </a:t>
            </a:r>
            <a:r>
              <a:rPr lang="en-US" sz="2000" b="1" dirty="0" err="1"/>
              <a:t>práci</a:t>
            </a:r>
            <a:r>
              <a:rPr lang="en-US" sz="2000" b="1" dirty="0"/>
              <a:t> s </a:t>
            </a:r>
            <a:r>
              <a:rPr lang="en-US" sz="2000" b="1" dirty="0" err="1"/>
              <a:t>odpady</a:t>
            </a:r>
            <a:r>
              <a:rPr lang="en-US" sz="2000" b="1" dirty="0"/>
              <a:t> </a:t>
            </a:r>
            <a:r>
              <a:rPr lang="en-US" sz="2000" dirty="0" err="1"/>
              <a:t>tak</a:t>
            </a:r>
            <a:r>
              <a:rPr lang="en-US" sz="2000" dirty="0"/>
              <a:t>, aby </a:t>
            </a:r>
            <a:r>
              <a:rPr lang="en-US" sz="2000" dirty="0" err="1"/>
              <a:t>bylo</a:t>
            </a:r>
            <a:r>
              <a:rPr lang="en-US" sz="2000" dirty="0"/>
              <a:t> </a:t>
            </a:r>
            <a:r>
              <a:rPr lang="en-US" sz="2000" dirty="0" err="1"/>
              <a:t>vidět</a:t>
            </a:r>
            <a:r>
              <a:rPr lang="en-US" sz="2000" dirty="0"/>
              <a:t>, </a:t>
            </a:r>
            <a:r>
              <a:rPr lang="en-US" sz="2000" dirty="0" err="1"/>
              <a:t>že</a:t>
            </a:r>
            <a:r>
              <a:rPr lang="en-US" sz="2000" dirty="0"/>
              <a:t> se </a:t>
            </a:r>
            <a:r>
              <a:rPr lang="en-US" sz="2000" dirty="0" err="1"/>
              <a:t>dokážeme</a:t>
            </a:r>
            <a:r>
              <a:rPr lang="en-US" sz="2000" dirty="0"/>
              <a:t> </a:t>
            </a:r>
            <a:r>
              <a:rPr lang="en-US" sz="2000" dirty="0" err="1"/>
              <a:t>adaptovat</a:t>
            </a:r>
            <a:r>
              <a:rPr lang="en-US" sz="2000" dirty="0"/>
              <a:t> </a:t>
            </a:r>
            <a:r>
              <a:rPr lang="en-US" sz="2000" dirty="0" err="1"/>
              <a:t>na</a:t>
            </a:r>
            <a:r>
              <a:rPr lang="en-US" sz="2000" dirty="0"/>
              <a:t> </a:t>
            </a:r>
            <a:r>
              <a:rPr lang="en-US" sz="2000" dirty="0" err="1"/>
              <a:t>změny</a:t>
            </a:r>
            <a:r>
              <a:rPr lang="en-US" sz="2000" dirty="0"/>
              <a:t> </a:t>
            </a:r>
            <a:r>
              <a:rPr lang="en-US" sz="2000" dirty="0" err="1"/>
              <a:t>klimatu</a:t>
            </a:r>
            <a:endParaRPr lang="en-US" sz="2000" dirty="0"/>
          </a:p>
          <a:p>
            <a:pPr marL="285750" indent="-182880" defTabSz="914400">
              <a:lnSpc>
                <a:spcPct val="90000"/>
              </a:lnSpc>
              <a:spcAft>
                <a:spcPts val="600"/>
              </a:spcAft>
              <a:buClr>
                <a:schemeClr val="accent1"/>
              </a:buClr>
              <a:buSzPct val="80000"/>
              <a:buFont typeface="Corbel" pitchFamily="34" charset="0"/>
              <a:buChar char="•"/>
            </a:pPr>
            <a:r>
              <a:rPr lang="en-US" sz="2000" dirty="0" err="1"/>
              <a:t>Nabíd</a:t>
            </a:r>
            <a:r>
              <a:rPr lang="cs-CZ" sz="2000" dirty="0" err="1"/>
              <a:t>ka</a:t>
            </a:r>
            <a:r>
              <a:rPr lang="en-US" sz="2000" dirty="0"/>
              <a:t> </a:t>
            </a:r>
            <a:r>
              <a:rPr lang="en-US" sz="2000" dirty="0" err="1"/>
              <a:t>firmám</a:t>
            </a:r>
            <a:r>
              <a:rPr lang="en-US" sz="2000" dirty="0"/>
              <a:t> </a:t>
            </a:r>
            <a:r>
              <a:rPr lang="cs-CZ" sz="2000" dirty="0"/>
              <a:t>- </a:t>
            </a:r>
            <a:r>
              <a:rPr lang="en-US" sz="2000" dirty="0" err="1"/>
              <a:t>možnost</a:t>
            </a:r>
            <a:r>
              <a:rPr lang="en-US" sz="2000" dirty="0"/>
              <a:t> </a:t>
            </a:r>
            <a:r>
              <a:rPr lang="en-US" sz="2000" dirty="0" err="1"/>
              <a:t>testovat</a:t>
            </a:r>
            <a:r>
              <a:rPr lang="en-US" sz="2000" dirty="0"/>
              <a:t> </a:t>
            </a:r>
            <a:r>
              <a:rPr lang="en-US" sz="2000" dirty="0" err="1"/>
              <a:t>nové</a:t>
            </a:r>
            <a:r>
              <a:rPr lang="en-US" sz="2000" dirty="0"/>
              <a:t> </a:t>
            </a:r>
            <a:r>
              <a:rPr lang="en-US" sz="2000" dirty="0" err="1"/>
              <a:t>technologie</a:t>
            </a:r>
            <a:endParaRPr lang="en-US" sz="2000" dirty="0"/>
          </a:p>
          <a:p>
            <a:pPr indent="-182880" defTabSz="914400">
              <a:lnSpc>
                <a:spcPct val="90000"/>
              </a:lnSpc>
              <a:spcAft>
                <a:spcPts val="600"/>
              </a:spcAft>
              <a:buClr>
                <a:schemeClr val="accent1"/>
              </a:buClr>
              <a:buSzPct val="80000"/>
              <a:buFont typeface="Corbel" pitchFamily="34" charset="0"/>
              <a:buChar char="•"/>
            </a:pPr>
            <a:r>
              <a:rPr lang="cs-CZ" sz="2000" dirty="0"/>
              <a:t>  </a:t>
            </a:r>
            <a:r>
              <a:rPr lang="en-US" sz="2000" dirty="0"/>
              <a:t>https://www.chytrelichy.cz/</a:t>
            </a: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endParaRP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endParaRPr>
          </a:p>
        </p:txBody>
      </p:sp>
    </p:spTree>
    <p:extLst>
      <p:ext uri="{BB962C8B-B14F-4D97-AF65-F5344CB8AC3E}">
        <p14:creationId xmlns:p14="http://schemas.microsoft.com/office/powerpoint/2010/main" val="2320764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F7D4-F59B-7436-1A13-9568CE461518}"/>
              </a:ext>
            </a:extLst>
          </p:cNvPr>
          <p:cNvSpPr>
            <a:spLocks noGrp="1"/>
          </p:cNvSpPr>
          <p:nvPr>
            <p:ph type="title"/>
          </p:nvPr>
        </p:nvSpPr>
        <p:spPr>
          <a:xfrm>
            <a:off x="653145" y="609599"/>
            <a:ext cx="3364378" cy="5606143"/>
          </a:xfrm>
        </p:spPr>
        <p:txBody>
          <a:bodyPr>
            <a:normAutofit/>
          </a:bodyPr>
          <a:lstStyle/>
          <a:p>
            <a:r>
              <a:rPr lang="cs-CZ" sz="4800"/>
              <a:t>Chytré Líchy</a:t>
            </a:r>
          </a:p>
        </p:txBody>
      </p:sp>
      <p:pic>
        <p:nvPicPr>
          <p:cNvPr id="4" name="Obrázek 3">
            <a:extLst>
              <a:ext uri="{FF2B5EF4-FFF2-40B4-BE49-F238E27FC236}">
                <a16:creationId xmlns:a16="http://schemas.microsoft.com/office/drawing/2014/main" id="{7C56CD7F-FA94-A2E7-3683-EB516C8EA5F8}"/>
              </a:ext>
            </a:extLst>
          </p:cNvPr>
          <p:cNvPicPr>
            <a:picLocks noChangeAspect="1"/>
          </p:cNvPicPr>
          <p:nvPr/>
        </p:nvPicPr>
        <p:blipFill rotWithShape="1">
          <a:blip r:embed="rId2"/>
          <a:srcRect l="28986" t="8193" r="43581" b="7926"/>
          <a:stretch/>
        </p:blipFill>
        <p:spPr>
          <a:xfrm>
            <a:off x="4545013" y="1648111"/>
            <a:ext cx="2075732" cy="3570969"/>
          </a:xfrm>
          <a:prstGeom prst="roundRect">
            <a:avLst>
              <a:gd name="adj" fmla="val 4423"/>
            </a:avLst>
          </a:prstGeom>
        </p:spPr>
      </p:pic>
      <p:sp>
        <p:nvSpPr>
          <p:cNvPr id="5" name="Volný tvar: obrazec 27">
            <a:extLst>
              <a:ext uri="{FF2B5EF4-FFF2-40B4-BE49-F238E27FC236}">
                <a16:creationId xmlns:a16="http://schemas.microsoft.com/office/drawing/2014/main" id="{A97D9C2C-7514-2127-5266-0769CFA4099C}"/>
              </a:ext>
            </a:extLst>
          </p:cNvPr>
          <p:cNvSpPr/>
          <p:nvPr/>
        </p:nvSpPr>
        <p:spPr>
          <a:xfrm>
            <a:off x="5455255" y="3601359"/>
            <a:ext cx="1662368" cy="1618132"/>
          </a:xfrm>
          <a:custGeom>
            <a:avLst/>
            <a:gdLst>
              <a:gd name="connsiteX0" fmla="*/ 1981200 w 2000250"/>
              <a:gd name="connsiteY0" fmla="*/ 0 h 1985963"/>
              <a:gd name="connsiteX1" fmla="*/ 2000250 w 2000250"/>
              <a:gd name="connsiteY1" fmla="*/ 1985963 h 1985963"/>
              <a:gd name="connsiteX2" fmla="*/ 9525 w 2000250"/>
              <a:gd name="connsiteY2" fmla="*/ 1466850 h 1985963"/>
              <a:gd name="connsiteX3" fmla="*/ 0 w 2000250"/>
              <a:gd name="connsiteY3" fmla="*/ 1347788 h 1985963"/>
              <a:gd name="connsiteX4" fmla="*/ 1981200 w 2000250"/>
              <a:gd name="connsiteY4" fmla="*/ 0 h 1985963"/>
              <a:gd name="connsiteX0" fmla="*/ 1971675 w 1990725"/>
              <a:gd name="connsiteY0" fmla="*/ 0 h 1985963"/>
              <a:gd name="connsiteX1" fmla="*/ 1990725 w 1990725"/>
              <a:gd name="connsiteY1" fmla="*/ 1985963 h 1985963"/>
              <a:gd name="connsiteX2" fmla="*/ 0 w 1990725"/>
              <a:gd name="connsiteY2" fmla="*/ 1466850 h 1985963"/>
              <a:gd name="connsiteX3" fmla="*/ 4762 w 1990725"/>
              <a:gd name="connsiteY3" fmla="*/ 1366838 h 1985963"/>
              <a:gd name="connsiteX4" fmla="*/ 1971675 w 1990725"/>
              <a:gd name="connsiteY4" fmla="*/ 0 h 1985963"/>
              <a:gd name="connsiteX0" fmla="*/ 1971675 w 1990725"/>
              <a:gd name="connsiteY0" fmla="*/ 0 h 1985963"/>
              <a:gd name="connsiteX1" fmla="*/ 1990725 w 1990725"/>
              <a:gd name="connsiteY1" fmla="*/ 1985963 h 1985963"/>
              <a:gd name="connsiteX2" fmla="*/ 0 w 1990725"/>
              <a:gd name="connsiteY2" fmla="*/ 1466850 h 1985963"/>
              <a:gd name="connsiteX3" fmla="*/ 4762 w 1990725"/>
              <a:gd name="connsiteY3" fmla="*/ 1366838 h 1985963"/>
              <a:gd name="connsiteX4" fmla="*/ 1971675 w 1990725"/>
              <a:gd name="connsiteY4" fmla="*/ 0 h 1985963"/>
              <a:gd name="connsiteX0" fmla="*/ 1967018 w 1986068"/>
              <a:gd name="connsiteY0" fmla="*/ 0 h 1985963"/>
              <a:gd name="connsiteX1" fmla="*/ 1986068 w 1986068"/>
              <a:gd name="connsiteY1" fmla="*/ 1985963 h 1985963"/>
              <a:gd name="connsiteX2" fmla="*/ 104881 w 1986068"/>
              <a:gd name="connsiteY2" fmla="*/ 1447800 h 1985963"/>
              <a:gd name="connsiteX3" fmla="*/ 105 w 1986068"/>
              <a:gd name="connsiteY3" fmla="*/ 1366838 h 1985963"/>
              <a:gd name="connsiteX4" fmla="*/ 1967018 w 1986068"/>
              <a:gd name="connsiteY4" fmla="*/ 0 h 1985963"/>
              <a:gd name="connsiteX0" fmla="*/ 1968037 w 1987087"/>
              <a:gd name="connsiteY0" fmla="*/ 0 h 1985963"/>
              <a:gd name="connsiteX1" fmla="*/ 1987087 w 1987087"/>
              <a:gd name="connsiteY1" fmla="*/ 1985963 h 1985963"/>
              <a:gd name="connsiteX2" fmla="*/ 3507 w 1987087"/>
              <a:gd name="connsiteY2" fmla="*/ 1457325 h 1985963"/>
              <a:gd name="connsiteX3" fmla="*/ 1124 w 1987087"/>
              <a:gd name="connsiteY3" fmla="*/ 1366838 h 1985963"/>
              <a:gd name="connsiteX4" fmla="*/ 1968037 w 1987087"/>
              <a:gd name="connsiteY4" fmla="*/ 0 h 1985963"/>
              <a:gd name="connsiteX0" fmla="*/ 1983431 w 2002481"/>
              <a:gd name="connsiteY0" fmla="*/ 0 h 1985963"/>
              <a:gd name="connsiteX1" fmla="*/ 2002481 w 2002481"/>
              <a:gd name="connsiteY1" fmla="*/ 1985963 h 1985963"/>
              <a:gd name="connsiteX2" fmla="*/ 18901 w 2002481"/>
              <a:gd name="connsiteY2" fmla="*/ 1457325 h 1985963"/>
              <a:gd name="connsiteX3" fmla="*/ 16518 w 2002481"/>
              <a:gd name="connsiteY3" fmla="*/ 1366838 h 1985963"/>
              <a:gd name="connsiteX4" fmla="*/ 1983431 w 2002481"/>
              <a:gd name="connsiteY4" fmla="*/ 0 h 1985963"/>
              <a:gd name="connsiteX0" fmla="*/ 1994163 w 2013213"/>
              <a:gd name="connsiteY0" fmla="*/ 0 h 1985963"/>
              <a:gd name="connsiteX1" fmla="*/ 2013213 w 2013213"/>
              <a:gd name="connsiteY1" fmla="*/ 1985963 h 1985963"/>
              <a:gd name="connsiteX2" fmla="*/ 15345 w 2013213"/>
              <a:gd name="connsiteY2" fmla="*/ 1473994 h 1985963"/>
              <a:gd name="connsiteX3" fmla="*/ 27250 w 2013213"/>
              <a:gd name="connsiteY3" fmla="*/ 1366838 h 1985963"/>
              <a:gd name="connsiteX4" fmla="*/ 1994163 w 2013213"/>
              <a:gd name="connsiteY4" fmla="*/ 0 h 1985963"/>
              <a:gd name="connsiteX0" fmla="*/ 1994163 w 2008451"/>
              <a:gd name="connsiteY0" fmla="*/ 0 h 1969294"/>
              <a:gd name="connsiteX1" fmla="*/ 2008451 w 2008451"/>
              <a:gd name="connsiteY1" fmla="*/ 1969294 h 1969294"/>
              <a:gd name="connsiteX2" fmla="*/ 15345 w 2008451"/>
              <a:gd name="connsiteY2" fmla="*/ 1473994 h 1969294"/>
              <a:gd name="connsiteX3" fmla="*/ 27250 w 2008451"/>
              <a:gd name="connsiteY3" fmla="*/ 1366838 h 1969294"/>
              <a:gd name="connsiteX4" fmla="*/ 1994163 w 2008451"/>
              <a:gd name="connsiteY4" fmla="*/ 0 h 1969294"/>
              <a:gd name="connsiteX0" fmla="*/ 1998925 w 2008451"/>
              <a:gd name="connsiteY0" fmla="*/ 0 h 1940719"/>
              <a:gd name="connsiteX1" fmla="*/ 2008451 w 2008451"/>
              <a:gd name="connsiteY1" fmla="*/ 1940719 h 1940719"/>
              <a:gd name="connsiteX2" fmla="*/ 15345 w 2008451"/>
              <a:gd name="connsiteY2" fmla="*/ 1445419 h 1940719"/>
              <a:gd name="connsiteX3" fmla="*/ 27250 w 2008451"/>
              <a:gd name="connsiteY3" fmla="*/ 1338263 h 1940719"/>
              <a:gd name="connsiteX4" fmla="*/ 1998925 w 2008451"/>
              <a:gd name="connsiteY4" fmla="*/ 0 h 1940719"/>
              <a:gd name="connsiteX0" fmla="*/ 1994162 w 2008451"/>
              <a:gd name="connsiteY0" fmla="*/ 0 h 1955006"/>
              <a:gd name="connsiteX1" fmla="*/ 2008451 w 2008451"/>
              <a:gd name="connsiteY1" fmla="*/ 1955006 h 1955006"/>
              <a:gd name="connsiteX2" fmla="*/ 15345 w 2008451"/>
              <a:gd name="connsiteY2" fmla="*/ 1459706 h 1955006"/>
              <a:gd name="connsiteX3" fmla="*/ 27250 w 2008451"/>
              <a:gd name="connsiteY3" fmla="*/ 1352550 h 1955006"/>
              <a:gd name="connsiteX4" fmla="*/ 1994162 w 2008451"/>
              <a:gd name="connsiteY4" fmla="*/ 0 h 195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451" h="1955006">
                <a:moveTo>
                  <a:pt x="1994162" y="0"/>
                </a:moveTo>
                <a:cubicBezTo>
                  <a:pt x="1997337" y="646906"/>
                  <a:pt x="2005276" y="1308100"/>
                  <a:pt x="2008451" y="1955006"/>
                </a:cubicBezTo>
                <a:lnTo>
                  <a:pt x="15345" y="1459706"/>
                </a:lnTo>
                <a:cubicBezTo>
                  <a:pt x="-23549" y="1421606"/>
                  <a:pt x="23281" y="1350169"/>
                  <a:pt x="27250" y="1352550"/>
                </a:cubicBezTo>
                <a:lnTo>
                  <a:pt x="1994162" y="0"/>
                </a:lnTo>
                <a:close/>
              </a:path>
            </a:pathLst>
          </a:custGeom>
          <a:solidFill>
            <a:srgbClr val="018257">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6" name="Obrázek 28">
            <a:extLst>
              <a:ext uri="{FF2B5EF4-FFF2-40B4-BE49-F238E27FC236}">
                <a16:creationId xmlns:a16="http://schemas.microsoft.com/office/drawing/2014/main" id="{F353327E-7946-9AE3-465C-7D33F4FC4EBA}"/>
              </a:ext>
            </a:extLst>
          </p:cNvPr>
          <p:cNvPicPr>
            <a:picLocks noChangeAspect="1"/>
          </p:cNvPicPr>
          <p:nvPr/>
        </p:nvPicPr>
        <p:blipFill rotWithShape="1">
          <a:blip r:embed="rId3"/>
          <a:srcRect l="35295" t="24146" r="21897" b="17745"/>
          <a:stretch/>
        </p:blipFill>
        <p:spPr>
          <a:xfrm>
            <a:off x="7059410" y="3591718"/>
            <a:ext cx="2118694" cy="1618132"/>
          </a:xfrm>
          <a:prstGeom prst="roundRect">
            <a:avLst>
              <a:gd name="adj" fmla="val 6800"/>
            </a:avLst>
          </a:prstGeom>
          <a:noFill/>
          <a:ln w="25400">
            <a:solidFill>
              <a:srgbClr val="018257"/>
            </a:solidFill>
          </a:ln>
        </p:spPr>
      </p:pic>
      <p:sp>
        <p:nvSpPr>
          <p:cNvPr id="7" name="Volný tvar: obrazec 29">
            <a:extLst>
              <a:ext uri="{FF2B5EF4-FFF2-40B4-BE49-F238E27FC236}">
                <a16:creationId xmlns:a16="http://schemas.microsoft.com/office/drawing/2014/main" id="{4B8D53BA-49C1-7ABC-1824-3D8D1F076AFD}"/>
              </a:ext>
            </a:extLst>
          </p:cNvPr>
          <p:cNvSpPr/>
          <p:nvPr/>
        </p:nvSpPr>
        <p:spPr>
          <a:xfrm>
            <a:off x="7429292" y="3930851"/>
            <a:ext cx="868580" cy="965908"/>
          </a:xfrm>
          <a:custGeom>
            <a:avLst/>
            <a:gdLst>
              <a:gd name="connsiteX0" fmla="*/ 1457325 w 1641475"/>
              <a:gd name="connsiteY0" fmla="*/ 0 h 1822450"/>
              <a:gd name="connsiteX1" fmla="*/ 400050 w 1641475"/>
              <a:gd name="connsiteY1" fmla="*/ 574675 h 1822450"/>
              <a:gd name="connsiteX2" fmla="*/ 0 w 1641475"/>
              <a:gd name="connsiteY2" fmla="*/ 981075 h 1822450"/>
              <a:gd name="connsiteX3" fmla="*/ 92075 w 1641475"/>
              <a:gd name="connsiteY3" fmla="*/ 1822450 h 1822450"/>
              <a:gd name="connsiteX4" fmla="*/ 412750 w 1641475"/>
              <a:gd name="connsiteY4" fmla="*/ 1768475 h 1822450"/>
              <a:gd name="connsiteX5" fmla="*/ 368300 w 1641475"/>
              <a:gd name="connsiteY5" fmla="*/ 1470025 h 1822450"/>
              <a:gd name="connsiteX6" fmla="*/ 612775 w 1641475"/>
              <a:gd name="connsiteY6" fmla="*/ 1419225 h 1822450"/>
              <a:gd name="connsiteX7" fmla="*/ 571500 w 1641475"/>
              <a:gd name="connsiteY7" fmla="*/ 1184275 h 1822450"/>
              <a:gd name="connsiteX8" fmla="*/ 1298575 w 1641475"/>
              <a:gd name="connsiteY8" fmla="*/ 996950 h 1822450"/>
              <a:gd name="connsiteX9" fmla="*/ 1231900 w 1641475"/>
              <a:gd name="connsiteY9" fmla="*/ 739775 h 1822450"/>
              <a:gd name="connsiteX10" fmla="*/ 1641475 w 1641475"/>
              <a:gd name="connsiteY10" fmla="*/ 641350 h 1822450"/>
              <a:gd name="connsiteX11" fmla="*/ 1457325 w 1641475"/>
              <a:gd name="connsiteY11" fmla="*/ 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1475" h="1822450">
                <a:moveTo>
                  <a:pt x="1457325" y="0"/>
                </a:moveTo>
                <a:lnTo>
                  <a:pt x="400050" y="574675"/>
                </a:lnTo>
                <a:lnTo>
                  <a:pt x="0" y="981075"/>
                </a:lnTo>
                <a:lnTo>
                  <a:pt x="92075" y="1822450"/>
                </a:lnTo>
                <a:lnTo>
                  <a:pt x="412750" y="1768475"/>
                </a:lnTo>
                <a:lnTo>
                  <a:pt x="368300" y="1470025"/>
                </a:lnTo>
                <a:lnTo>
                  <a:pt x="612775" y="1419225"/>
                </a:lnTo>
                <a:lnTo>
                  <a:pt x="571500" y="1184275"/>
                </a:lnTo>
                <a:lnTo>
                  <a:pt x="1298575" y="996950"/>
                </a:lnTo>
                <a:lnTo>
                  <a:pt x="1231900" y="739775"/>
                </a:lnTo>
                <a:lnTo>
                  <a:pt x="1641475" y="641350"/>
                </a:lnTo>
                <a:lnTo>
                  <a:pt x="1457325" y="0"/>
                </a:lnTo>
                <a:close/>
              </a:path>
            </a:pathLst>
          </a:custGeom>
          <a:solidFill>
            <a:srgbClr val="00B0F0">
              <a:alpha val="7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37">
            <a:extLst>
              <a:ext uri="{FF2B5EF4-FFF2-40B4-BE49-F238E27FC236}">
                <a16:creationId xmlns:a16="http://schemas.microsoft.com/office/drawing/2014/main" id="{A4E4A52E-EFD1-4AC9-D443-436506B8AA41}"/>
              </a:ext>
            </a:extLst>
          </p:cNvPr>
          <p:cNvPicPr>
            <a:picLocks noChangeAspect="1"/>
          </p:cNvPicPr>
          <p:nvPr/>
        </p:nvPicPr>
        <p:blipFill rotWithShape="1">
          <a:blip r:embed="rId4"/>
          <a:srcRect t="23930" b="12333"/>
          <a:stretch/>
        </p:blipFill>
        <p:spPr>
          <a:xfrm>
            <a:off x="7059410" y="1652686"/>
            <a:ext cx="3721189" cy="1778850"/>
          </a:xfrm>
          <a:prstGeom prst="roundRect">
            <a:avLst>
              <a:gd name="adj" fmla="val 4423"/>
            </a:avLst>
          </a:prstGeom>
        </p:spPr>
      </p:pic>
      <p:sp>
        <p:nvSpPr>
          <p:cNvPr id="9" name="Google Shape;79;p15">
            <a:extLst>
              <a:ext uri="{FF2B5EF4-FFF2-40B4-BE49-F238E27FC236}">
                <a16:creationId xmlns:a16="http://schemas.microsoft.com/office/drawing/2014/main" id="{1A713430-F0E0-5023-EF3F-AB1D0DA68093}"/>
              </a:ext>
            </a:extLst>
          </p:cNvPr>
          <p:cNvSpPr txBox="1">
            <a:spLocks/>
          </p:cNvSpPr>
          <p:nvPr/>
        </p:nvSpPr>
        <p:spPr>
          <a:xfrm>
            <a:off x="9334588" y="3908004"/>
            <a:ext cx="1662368" cy="911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374904"/>
            <a:r>
              <a:rPr lang="de-DE" sz="2460" b="1" i="0" u="none" strike="noStrike" kern="1200" cap="none">
                <a:solidFill>
                  <a:srgbClr val="002600"/>
                </a:solidFill>
                <a:latin typeface="Montserrat"/>
                <a:ea typeface="Arial"/>
                <a:cs typeface="Arial"/>
                <a:sym typeface="Montserrat"/>
              </a:rPr>
              <a:t>3,3 ha</a:t>
            </a:r>
            <a:endParaRPr lang="cs-CZ" sz="2460" b="1" i="0" u="none" strike="noStrike" kern="1200" cap="none">
              <a:solidFill>
                <a:srgbClr val="002600"/>
              </a:solidFill>
              <a:latin typeface="Montserrat"/>
              <a:ea typeface="Arial"/>
              <a:cs typeface="Arial"/>
              <a:sym typeface="Montserrat"/>
            </a:endParaRPr>
          </a:p>
          <a:p>
            <a:pPr defTabSz="374904"/>
            <a:r>
              <a:rPr lang="de-DE" sz="984" b="0" i="0" u="none" strike="noStrike" kern="1200" cap="none">
                <a:solidFill>
                  <a:schemeClr val="tx1"/>
                </a:solidFill>
                <a:latin typeface="Montserrat"/>
                <a:ea typeface="Arial"/>
                <a:cs typeface="Arial"/>
                <a:sym typeface="Montserrat"/>
                <a:hlinkClick r:id="rId5"/>
              </a:rPr>
              <a:t>https://goo.gl/maps/mWhYJepBihGp3LXw7</a:t>
            </a:r>
            <a:endParaRPr lang="de-DE" sz="1200">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258331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p:txBody>
          <a:bodyPr/>
          <a:lstStyle/>
          <a:p>
            <a:r>
              <a:rPr lang="cs-CZ" dirty="0"/>
              <a:t>Chytré Líchy – starosta Jan </a:t>
            </a:r>
            <a:r>
              <a:rPr lang="cs-CZ" dirty="0" err="1"/>
              <a:t>Vitula</a:t>
            </a:r>
            <a:endParaRPr lang="cs-CZ" dirty="0"/>
          </a:p>
        </p:txBody>
      </p:sp>
      <p:pic>
        <p:nvPicPr>
          <p:cNvPr id="8" name="Picture 7">
            <a:extLst>
              <a:ext uri="{FF2B5EF4-FFF2-40B4-BE49-F238E27FC236}">
                <a16:creationId xmlns:a16="http://schemas.microsoft.com/office/drawing/2014/main" id="{D4300C5B-B335-0B0D-20BB-B9E1A99AA866}"/>
              </a:ext>
            </a:extLst>
          </p:cNvPr>
          <p:cNvPicPr>
            <a:picLocks noChangeAspect="1"/>
          </p:cNvPicPr>
          <p:nvPr/>
        </p:nvPicPr>
        <p:blipFill>
          <a:blip r:embed="rId2"/>
          <a:stretch>
            <a:fillRect/>
          </a:stretch>
        </p:blipFill>
        <p:spPr>
          <a:xfrm>
            <a:off x="685522" y="1823234"/>
            <a:ext cx="10820956" cy="3740342"/>
          </a:xfrm>
          <a:prstGeom prst="rect">
            <a:avLst/>
          </a:prstGeom>
        </p:spPr>
      </p:pic>
    </p:spTree>
    <p:extLst>
      <p:ext uri="{BB962C8B-B14F-4D97-AF65-F5344CB8AC3E}">
        <p14:creationId xmlns:p14="http://schemas.microsoft.com/office/powerpoint/2010/main" val="3870021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653145" y="473293"/>
            <a:ext cx="3364378" cy="2955707"/>
          </a:xfrm>
        </p:spPr>
        <p:txBody>
          <a:bodyPr>
            <a:normAutofit/>
          </a:bodyPr>
          <a:lstStyle/>
          <a:p>
            <a:r>
              <a:rPr lang="cs-CZ" sz="4800" dirty="0"/>
              <a:t>Chytré Líchy</a:t>
            </a:r>
            <a:br>
              <a:rPr lang="cs-CZ" sz="4800" dirty="0"/>
            </a:br>
            <a:r>
              <a:rPr lang="cs-CZ" sz="4800" dirty="0"/>
              <a:t>Energetika </a:t>
            </a:r>
            <a:br>
              <a:rPr lang="cs-CZ" sz="4800" dirty="0"/>
            </a:br>
            <a:endParaRPr lang="cs-CZ" sz="4800" dirty="0"/>
          </a:p>
        </p:txBody>
      </p:sp>
      <p:sp>
        <p:nvSpPr>
          <p:cNvPr id="6" name="TextBox 5">
            <a:extLst>
              <a:ext uri="{FF2B5EF4-FFF2-40B4-BE49-F238E27FC236}">
                <a16:creationId xmlns:a16="http://schemas.microsoft.com/office/drawing/2014/main" id="{9E5160B1-7D15-C008-A74D-E19741809B9D}"/>
              </a:ext>
            </a:extLst>
          </p:cNvPr>
          <p:cNvSpPr txBox="1"/>
          <p:nvPr/>
        </p:nvSpPr>
        <p:spPr>
          <a:xfrm>
            <a:off x="653145" y="2659469"/>
            <a:ext cx="4380494" cy="4363567"/>
          </a:xfrm>
          <a:prstGeom prst="rect">
            <a:avLst/>
          </a:prstGeom>
          <a:noFill/>
        </p:spPr>
        <p:txBody>
          <a:bodyPr wrap="square" rtlCol="0">
            <a:spAutoFit/>
          </a:bodyPr>
          <a:lstStyle/>
          <a:p>
            <a:pPr defTabSz="347472">
              <a:lnSpc>
                <a:spcPct val="107000"/>
              </a:lnSpc>
              <a:spcAft>
                <a:spcPts val="608"/>
              </a:spcAft>
            </a:pPr>
            <a:r>
              <a:rPr lang="cs-CZ" sz="2400" kern="100" dirty="0">
                <a:solidFill>
                  <a:schemeClr val="tx1"/>
                </a:solidFill>
                <a:latin typeface="Calibri" panose="020F0502020204030204" pitchFamily="34" charset="0"/>
                <a:ea typeface="+mn-ea"/>
                <a:cs typeface="Times New Roman" panose="02020603050405020304" pitchFamily="18" charset="0"/>
              </a:rPr>
              <a:t>cílem je uhlíkově neutrální čtvrť, ne všechno lze přesně změřit a zaznamenat, vycházeli jsme z odhadů, dva směry, jak toho dosáhnout - </a:t>
            </a:r>
            <a:r>
              <a:rPr lang="cs-CZ" sz="2400" b="1" kern="100" dirty="0">
                <a:solidFill>
                  <a:schemeClr val="tx1"/>
                </a:solidFill>
                <a:latin typeface="Calibri" panose="020F0502020204030204" pitchFamily="34" charset="0"/>
                <a:ea typeface="+mn-ea"/>
                <a:cs typeface="Times New Roman" panose="02020603050405020304" pitchFamily="18" charset="0"/>
              </a:rPr>
              <a:t>snížení spotřeby </a:t>
            </a:r>
            <a:r>
              <a:rPr lang="cs-CZ" sz="2400" kern="100" dirty="0">
                <a:solidFill>
                  <a:schemeClr val="tx1"/>
                </a:solidFill>
                <a:latin typeface="Calibri" panose="020F0502020204030204" pitchFamily="34" charset="0"/>
                <a:ea typeface="+mn-ea"/>
                <a:cs typeface="Times New Roman" panose="02020603050405020304" pitchFamily="18" charset="0"/>
              </a:rPr>
              <a:t>energie a </a:t>
            </a:r>
            <a:r>
              <a:rPr lang="cs-CZ" sz="2400" b="1" kern="100" dirty="0">
                <a:solidFill>
                  <a:schemeClr val="tx1"/>
                </a:solidFill>
                <a:latin typeface="Calibri" panose="020F0502020204030204" pitchFamily="34" charset="0"/>
                <a:ea typeface="+mn-ea"/>
                <a:cs typeface="Times New Roman" panose="02020603050405020304" pitchFamily="18" charset="0"/>
              </a:rPr>
              <a:t>zvýšení výroby </a:t>
            </a:r>
            <a:r>
              <a:rPr lang="cs-CZ" sz="2400" kern="100" dirty="0">
                <a:solidFill>
                  <a:schemeClr val="tx1"/>
                </a:solidFill>
                <a:latin typeface="Calibri" panose="020F0502020204030204" pitchFamily="34" charset="0"/>
                <a:ea typeface="+mn-ea"/>
                <a:cs typeface="Times New Roman" panose="02020603050405020304" pitchFamily="18" charset="0"/>
              </a:rPr>
              <a:t>z obnovitelných zdrojů </a:t>
            </a:r>
          </a:p>
          <a:p>
            <a:pPr defTabSz="347472">
              <a:lnSpc>
                <a:spcPct val="107000"/>
              </a:lnSpc>
              <a:spcAft>
                <a:spcPts val="608"/>
              </a:spcAft>
            </a:pPr>
            <a:endParaRPr lang="cs-CZ" sz="2000" kern="100" dirty="0">
              <a:solidFill>
                <a:schemeClr val="tx1"/>
              </a:solidFill>
              <a:latin typeface="Calibri" panose="020F0502020204030204" pitchFamily="34" charset="0"/>
              <a:ea typeface="+mn-ea"/>
              <a:cs typeface="Times New Roman" panose="02020603050405020304" pitchFamily="18" charset="0"/>
            </a:endParaRPr>
          </a:p>
          <a:p>
            <a:pPr defTabSz="347472">
              <a:lnSpc>
                <a:spcPct val="107000"/>
              </a:lnSpc>
              <a:spcAft>
                <a:spcPts val="608"/>
              </a:spcAft>
            </a:pPr>
            <a:endParaRPr lang="cs-CZ" sz="2000" kern="100" dirty="0">
              <a:solidFill>
                <a:schemeClr val="tx1"/>
              </a:solidFill>
              <a:latin typeface="Calibri" panose="020F0502020204030204" pitchFamily="34" charset="0"/>
              <a:ea typeface="+mn-ea"/>
              <a:cs typeface="Times New Roman" panose="02020603050405020304" pitchFamily="18" charset="0"/>
            </a:endParaRPr>
          </a:p>
          <a:p>
            <a:pPr defTabSz="347472"/>
            <a:endParaRPr lang="cs-CZ" sz="2000" kern="1200" dirty="0">
              <a:solidFill>
                <a:schemeClr val="tx1"/>
              </a:solidFill>
              <a:latin typeface="+mn-lt"/>
              <a:ea typeface="+mn-ea"/>
              <a:cs typeface="+mn-cs"/>
            </a:endParaRPr>
          </a:p>
          <a:p>
            <a:endParaRPr lang="cs-CZ" sz="2000" dirty="0"/>
          </a:p>
        </p:txBody>
      </p:sp>
      <p:sp>
        <p:nvSpPr>
          <p:cNvPr id="7" name="Google Shape;141;p20">
            <a:extLst>
              <a:ext uri="{FF2B5EF4-FFF2-40B4-BE49-F238E27FC236}">
                <a16:creationId xmlns:a16="http://schemas.microsoft.com/office/drawing/2014/main" id="{A09218A5-2E64-E802-951D-CD69CEC80873}"/>
              </a:ext>
            </a:extLst>
          </p:cNvPr>
          <p:cNvSpPr txBox="1">
            <a:spLocks/>
          </p:cNvSpPr>
          <p:nvPr/>
        </p:nvSpPr>
        <p:spPr>
          <a:xfrm>
            <a:off x="5485363" y="452067"/>
            <a:ext cx="6053492" cy="984618"/>
          </a:xfrm>
          <a:prstGeom prst="rect">
            <a:avLst/>
          </a:prstGeom>
        </p:spPr>
        <p:txBody>
          <a:bodyPr spcFirstLastPara="1" vert="horz" wrap="square" lIns="91425" tIns="91425" rIns="91425" bIns="91425"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54720" indent="0" defTabSz="347472">
              <a:spcBef>
                <a:spcPts val="456"/>
              </a:spcBef>
              <a:buClr>
                <a:srgbClr val="018257"/>
              </a:buClr>
              <a:buNone/>
            </a:pPr>
            <a:r>
              <a:rPr lang="cs-CZ" sz="2800" b="1" kern="1200" dirty="0">
                <a:solidFill>
                  <a:srgbClr val="212121"/>
                </a:solidFill>
                <a:latin typeface="Montserrat"/>
                <a:ea typeface="+mn-ea"/>
                <a:cs typeface="+mn-cs"/>
                <a:sym typeface="Montserrat"/>
              </a:rPr>
              <a:t>Dosažení uhlíkové neutrality v oblasti spotřeby energie pro provoz budov</a:t>
            </a:r>
            <a:endParaRPr lang="cs-CZ" sz="2800" b="1" dirty="0">
              <a:solidFill>
                <a:srgbClr val="212121"/>
              </a:solidFill>
              <a:latin typeface="Montserrat"/>
              <a:ea typeface="Montserrat"/>
              <a:cs typeface="Montserrat"/>
              <a:sym typeface="Montserrat"/>
            </a:endParaRPr>
          </a:p>
        </p:txBody>
      </p:sp>
      <p:pic>
        <p:nvPicPr>
          <p:cNvPr id="8" name="Obrázek 36">
            <a:extLst>
              <a:ext uri="{FF2B5EF4-FFF2-40B4-BE49-F238E27FC236}">
                <a16:creationId xmlns:a16="http://schemas.microsoft.com/office/drawing/2014/main" id="{4937A41B-C0B5-3A18-69DB-9206B07BBD3D}"/>
              </a:ext>
            </a:extLst>
          </p:cNvPr>
          <p:cNvPicPr>
            <a:picLocks noChangeAspect="1"/>
          </p:cNvPicPr>
          <p:nvPr/>
        </p:nvPicPr>
        <p:blipFill>
          <a:blip r:embed="rId2"/>
          <a:stretch>
            <a:fillRect/>
          </a:stretch>
        </p:blipFill>
        <p:spPr>
          <a:xfrm>
            <a:off x="5219784" y="2659468"/>
            <a:ext cx="6319071" cy="3049378"/>
          </a:xfrm>
          <a:prstGeom prst="roundRect">
            <a:avLst>
              <a:gd name="adj" fmla="val 4146"/>
            </a:avLst>
          </a:prstGeom>
        </p:spPr>
      </p:pic>
    </p:spTree>
    <p:extLst>
      <p:ext uri="{BB962C8B-B14F-4D97-AF65-F5344CB8AC3E}">
        <p14:creationId xmlns:p14="http://schemas.microsoft.com/office/powerpoint/2010/main" val="2653378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49">
            <a:extLst>
              <a:ext uri="{FF2B5EF4-FFF2-40B4-BE49-F238E27FC236}">
                <a16:creationId xmlns:a16="http://schemas.microsoft.com/office/drawing/2014/main" id="{3D692CF9-A4FB-7B2D-5C38-06A62C4E55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8025" y="1960685"/>
            <a:ext cx="11536124" cy="4627402"/>
          </a:xfrm>
          <a:prstGeom prst="rect">
            <a:avLst/>
          </a:prstGeom>
          <a:noFill/>
          <a:ln>
            <a:noFill/>
          </a:ln>
        </p:spPr>
      </p:pic>
      <p:sp>
        <p:nvSpPr>
          <p:cNvPr id="9" name="TextBox 8">
            <a:extLst>
              <a:ext uri="{FF2B5EF4-FFF2-40B4-BE49-F238E27FC236}">
                <a16:creationId xmlns:a16="http://schemas.microsoft.com/office/drawing/2014/main" id="{17A07708-916D-A220-1037-A05583885CE1}"/>
              </a:ext>
            </a:extLst>
          </p:cNvPr>
          <p:cNvSpPr txBox="1"/>
          <p:nvPr/>
        </p:nvSpPr>
        <p:spPr>
          <a:xfrm>
            <a:off x="639192" y="448483"/>
            <a:ext cx="11064682" cy="1323439"/>
          </a:xfrm>
          <a:prstGeom prst="rect">
            <a:avLst/>
          </a:prstGeom>
          <a:noFill/>
        </p:spPr>
        <p:txBody>
          <a:bodyPr wrap="square">
            <a:spAutoFit/>
          </a:bodyPr>
          <a:lstStyle/>
          <a:p>
            <a:r>
              <a:rPr lang="cs-CZ" sz="2000" dirty="0">
                <a:effectLst/>
                <a:latin typeface="Calibri" panose="020F0502020204030204" pitchFamily="34" charset="0"/>
                <a:ea typeface="Calibri" panose="020F0502020204030204" pitchFamily="34" charset="0"/>
                <a:cs typeface="Times New Roman" panose="02020603050405020304" pitchFamily="18" charset="0"/>
              </a:rPr>
              <a:t>Byl sestaven mezinárodní panel, který oslovil architektonické kanceláře. Bylo vybráno 5 architektů, aby na základě ZMR udělali návrhy. Projektanti mají problém domluvit se s energetiky. Namodelovalo se 11 variant, jakým způsobem může být lokalita zásobena energiemi a jakým způsobem může být vytápěna a byla vybrána nejvhodnější.</a:t>
            </a:r>
            <a:endParaRPr lang="cs-CZ" sz="2000" dirty="0"/>
          </a:p>
        </p:txBody>
      </p:sp>
    </p:spTree>
    <p:extLst>
      <p:ext uri="{BB962C8B-B14F-4D97-AF65-F5344CB8AC3E}">
        <p14:creationId xmlns:p14="http://schemas.microsoft.com/office/powerpoint/2010/main" val="213188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15" name="Rectangle 14">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0F4FD6-7535-0BD6-F8B5-E512EDC34EC8}"/>
              </a:ext>
            </a:extLst>
          </p:cNvPr>
          <p:cNvSpPr>
            <a:spLocks noGrp="1"/>
          </p:cNvSpPr>
          <p:nvPr>
            <p:ph type="title"/>
          </p:nvPr>
        </p:nvSpPr>
        <p:spPr>
          <a:xfrm>
            <a:off x="7989455" y="609599"/>
            <a:ext cx="3574471" cy="5403273"/>
          </a:xfrm>
        </p:spPr>
        <p:txBody>
          <a:bodyPr vert="horz" lIns="91440" tIns="45720" rIns="91440" bIns="45720" rtlCol="0" anchor="ctr">
            <a:normAutofit/>
          </a:bodyPr>
          <a:lstStyle/>
          <a:p>
            <a:r>
              <a:rPr lang="cs-CZ" sz="6000" dirty="0">
                <a:solidFill>
                  <a:srgbClr val="FFFFFF"/>
                </a:solidFill>
              </a:rPr>
              <a:t>Norské</a:t>
            </a:r>
            <a:r>
              <a:rPr lang="en-US" sz="6000" dirty="0">
                <a:solidFill>
                  <a:srgbClr val="FFFFFF"/>
                </a:solidFill>
              </a:rPr>
              <a:t> fondy</a:t>
            </a:r>
          </a:p>
        </p:txBody>
      </p:sp>
      <p:sp>
        <p:nvSpPr>
          <p:cNvPr id="17" name="Rectangle 16">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graphicFrame>
        <p:nvGraphicFramePr>
          <p:cNvPr id="7" name="TextBox 4">
            <a:extLst>
              <a:ext uri="{FF2B5EF4-FFF2-40B4-BE49-F238E27FC236}">
                <a16:creationId xmlns:a16="http://schemas.microsoft.com/office/drawing/2014/main" id="{EAED4AAB-7641-E87E-80D0-70E060942104}"/>
              </a:ext>
            </a:extLst>
          </p:cNvPr>
          <p:cNvGraphicFramePr/>
          <p:nvPr>
            <p:extLst>
              <p:ext uri="{D42A27DB-BD31-4B8C-83A1-F6EECF244321}">
                <p14:modId xmlns:p14="http://schemas.microsoft.com/office/powerpoint/2010/main" val="4291478932"/>
              </p:ext>
            </p:extLst>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6316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sz="4000"/>
              <a:t>Chytré Líchy </a:t>
            </a:r>
            <a:br>
              <a:rPr lang="en-US" sz="4000"/>
            </a:br>
            <a:endParaRPr lang="en-US" sz="4000"/>
          </a:p>
        </p:txBody>
      </p:sp>
      <p:sp>
        <p:nvSpPr>
          <p:cNvPr id="4" name="Google Shape;141;p20">
            <a:extLst>
              <a:ext uri="{FF2B5EF4-FFF2-40B4-BE49-F238E27FC236}">
                <a16:creationId xmlns:a16="http://schemas.microsoft.com/office/drawing/2014/main" id="{31B84B48-96F7-048E-6235-9A112F5566C0}"/>
              </a:ext>
            </a:extLst>
          </p:cNvPr>
          <p:cNvSpPr txBox="1">
            <a:spLocks/>
          </p:cNvSpPr>
          <p:nvPr/>
        </p:nvSpPr>
        <p:spPr>
          <a:xfrm>
            <a:off x="1143002" y="2228295"/>
            <a:ext cx="5861480" cy="3867705"/>
          </a:xfrm>
          <a:prstGeom prst="rect">
            <a:avLst/>
          </a:prstGeom>
        </p:spPr>
        <p:txBody>
          <a:bodyPr spcFirstLastPara="1" vert="horz" lIns="91440" tIns="45720" rIns="91440" bIns="45720" rtlCol="0"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defTabSz="914400">
              <a:lnSpc>
                <a:spcPct val="90000"/>
              </a:lnSpc>
              <a:spcBef>
                <a:spcPts val="600"/>
              </a:spcBef>
              <a:buSzPct val="80000"/>
              <a:buNone/>
            </a:pPr>
            <a:r>
              <a:rPr lang="en-US" sz="2400" b="1" dirty="0" err="1">
                <a:solidFill>
                  <a:schemeClr val="tx1"/>
                </a:solidFill>
                <a:sym typeface="Montserrat"/>
              </a:rPr>
              <a:t>Cíle</a:t>
            </a:r>
            <a:r>
              <a:rPr lang="en-US" sz="2400" b="1" dirty="0">
                <a:solidFill>
                  <a:schemeClr val="tx1"/>
                </a:solidFill>
                <a:sym typeface="Montserrat"/>
              </a:rPr>
              <a:t>:</a:t>
            </a:r>
          </a:p>
          <a:p>
            <a:pPr marL="414900" indent="-182880" defTabSz="914400">
              <a:lnSpc>
                <a:spcPct val="90000"/>
              </a:lnSpc>
              <a:spcBef>
                <a:spcPts val="600"/>
              </a:spcBef>
              <a:buSzPct val="80000"/>
              <a:buFont typeface="Corbel" pitchFamily="34" charset="0"/>
              <a:buChar char="•"/>
            </a:pPr>
            <a:r>
              <a:rPr lang="en-US" sz="2400" b="1" dirty="0" err="1">
                <a:solidFill>
                  <a:schemeClr val="tx1"/>
                </a:solidFill>
                <a:sym typeface="Montserrat"/>
              </a:rPr>
              <a:t>Dosažení</a:t>
            </a:r>
            <a:r>
              <a:rPr lang="en-US" sz="2400" b="1" dirty="0">
                <a:solidFill>
                  <a:schemeClr val="tx1"/>
                </a:solidFill>
                <a:sym typeface="Montserrat"/>
              </a:rPr>
              <a:t> </a:t>
            </a:r>
            <a:r>
              <a:rPr lang="en-US" sz="2400" b="1" dirty="0" err="1">
                <a:solidFill>
                  <a:schemeClr val="tx1"/>
                </a:solidFill>
                <a:sym typeface="Montserrat"/>
              </a:rPr>
              <a:t>úspory</a:t>
            </a:r>
            <a:r>
              <a:rPr lang="en-US" sz="2400" b="1" dirty="0">
                <a:solidFill>
                  <a:schemeClr val="tx1"/>
                </a:solidFill>
                <a:sym typeface="Montserrat"/>
              </a:rPr>
              <a:t> 50 % </a:t>
            </a:r>
            <a:r>
              <a:rPr lang="en-US" sz="2400" b="1" dirty="0" err="1">
                <a:solidFill>
                  <a:schemeClr val="tx1"/>
                </a:solidFill>
                <a:sym typeface="Montserrat"/>
              </a:rPr>
              <a:t>pitné</a:t>
            </a:r>
            <a:r>
              <a:rPr lang="en-US" sz="2400" b="1" dirty="0">
                <a:solidFill>
                  <a:schemeClr val="tx1"/>
                </a:solidFill>
                <a:sym typeface="Montserrat"/>
              </a:rPr>
              <a:t> </a:t>
            </a:r>
            <a:r>
              <a:rPr lang="en-US" sz="2400" b="1" dirty="0" err="1">
                <a:solidFill>
                  <a:schemeClr val="tx1"/>
                </a:solidFill>
                <a:sym typeface="Montserrat"/>
              </a:rPr>
              <a:t>vody</a:t>
            </a:r>
            <a:r>
              <a:rPr lang="en-US" sz="2400" b="1" dirty="0">
                <a:solidFill>
                  <a:schemeClr val="tx1"/>
                </a:solidFill>
                <a:sym typeface="Montserrat"/>
              </a:rPr>
              <a:t> </a:t>
            </a:r>
            <a:r>
              <a:rPr lang="en-US" sz="2400" b="1" dirty="0" err="1">
                <a:solidFill>
                  <a:schemeClr val="tx1"/>
                </a:solidFill>
                <a:sym typeface="Montserrat"/>
              </a:rPr>
              <a:t>spotřebované</a:t>
            </a:r>
            <a:r>
              <a:rPr lang="en-US" sz="2400" b="1" dirty="0">
                <a:solidFill>
                  <a:schemeClr val="tx1"/>
                </a:solidFill>
                <a:sym typeface="Montserrat"/>
              </a:rPr>
              <a:t> </a:t>
            </a:r>
            <a:r>
              <a:rPr lang="en-US" sz="2400" b="1" dirty="0" err="1">
                <a:solidFill>
                  <a:schemeClr val="tx1"/>
                </a:solidFill>
                <a:sym typeface="Montserrat"/>
              </a:rPr>
              <a:t>na</a:t>
            </a:r>
            <a:r>
              <a:rPr lang="en-US" sz="2400" b="1" dirty="0">
                <a:solidFill>
                  <a:schemeClr val="tx1"/>
                </a:solidFill>
                <a:sym typeface="Montserrat"/>
              </a:rPr>
              <a:t> </a:t>
            </a:r>
            <a:r>
              <a:rPr lang="en-US" sz="2400" b="1" dirty="0" err="1">
                <a:solidFill>
                  <a:schemeClr val="tx1"/>
                </a:solidFill>
                <a:sym typeface="Montserrat"/>
              </a:rPr>
              <a:t>území</a:t>
            </a:r>
            <a:endParaRPr lang="en-US" sz="2400" b="1" dirty="0">
              <a:solidFill>
                <a:schemeClr val="tx1"/>
              </a:solidFill>
              <a:sym typeface="Montserrat"/>
            </a:endParaRPr>
          </a:p>
          <a:p>
            <a:pPr marL="414900" indent="-182880" defTabSz="914400">
              <a:lnSpc>
                <a:spcPct val="90000"/>
              </a:lnSpc>
              <a:spcBef>
                <a:spcPts val="600"/>
              </a:spcBef>
              <a:buSzPct val="80000"/>
              <a:buFont typeface="Corbel" pitchFamily="34" charset="0"/>
              <a:buChar char="•"/>
            </a:pPr>
            <a:r>
              <a:rPr lang="en-US" sz="2400" b="1" dirty="0" err="1">
                <a:solidFill>
                  <a:schemeClr val="tx1"/>
                </a:solidFill>
                <a:sym typeface="Montserrat"/>
              </a:rPr>
              <a:t>Dosažení</a:t>
            </a:r>
            <a:r>
              <a:rPr lang="en-US" sz="2400" b="1" dirty="0">
                <a:solidFill>
                  <a:schemeClr val="tx1"/>
                </a:solidFill>
                <a:sym typeface="Montserrat"/>
              </a:rPr>
              <a:t> </a:t>
            </a:r>
            <a:r>
              <a:rPr lang="en-US" sz="2400" b="1" dirty="0" err="1">
                <a:solidFill>
                  <a:schemeClr val="tx1"/>
                </a:solidFill>
                <a:sym typeface="Montserrat"/>
              </a:rPr>
              <a:t>úspory</a:t>
            </a:r>
            <a:r>
              <a:rPr lang="en-US" sz="2400" b="1" dirty="0">
                <a:solidFill>
                  <a:schemeClr val="tx1"/>
                </a:solidFill>
                <a:sym typeface="Montserrat"/>
              </a:rPr>
              <a:t> 50 % </a:t>
            </a:r>
            <a:r>
              <a:rPr lang="en-US" sz="2400" b="1" dirty="0" err="1">
                <a:solidFill>
                  <a:schemeClr val="tx1"/>
                </a:solidFill>
                <a:sym typeface="Montserrat"/>
              </a:rPr>
              <a:t>odpadní</a:t>
            </a:r>
            <a:r>
              <a:rPr lang="en-US" sz="2400" b="1" dirty="0">
                <a:solidFill>
                  <a:schemeClr val="tx1"/>
                </a:solidFill>
                <a:sym typeface="Montserrat"/>
              </a:rPr>
              <a:t> </a:t>
            </a:r>
            <a:r>
              <a:rPr lang="en-US" sz="2400" b="1" dirty="0" err="1">
                <a:solidFill>
                  <a:schemeClr val="tx1"/>
                </a:solidFill>
                <a:sym typeface="Montserrat"/>
              </a:rPr>
              <a:t>vody</a:t>
            </a:r>
            <a:r>
              <a:rPr lang="en-US" sz="2400" b="1" dirty="0">
                <a:solidFill>
                  <a:schemeClr val="tx1"/>
                </a:solidFill>
                <a:sym typeface="Montserrat"/>
              </a:rPr>
              <a:t> </a:t>
            </a:r>
            <a:r>
              <a:rPr lang="en-US" sz="2400" b="1" dirty="0" err="1">
                <a:solidFill>
                  <a:schemeClr val="tx1"/>
                </a:solidFill>
                <a:sym typeface="Montserrat"/>
              </a:rPr>
              <a:t>odváděné</a:t>
            </a:r>
            <a:r>
              <a:rPr lang="en-US" sz="2400" b="1" dirty="0">
                <a:solidFill>
                  <a:schemeClr val="tx1"/>
                </a:solidFill>
                <a:sym typeface="Montserrat"/>
              </a:rPr>
              <a:t> z </a:t>
            </a:r>
            <a:r>
              <a:rPr lang="en-US" sz="2400" b="1" dirty="0" err="1">
                <a:solidFill>
                  <a:schemeClr val="tx1"/>
                </a:solidFill>
                <a:sym typeface="Montserrat"/>
              </a:rPr>
              <a:t>území</a:t>
            </a:r>
            <a:endParaRPr lang="en-US" sz="2400" b="1" dirty="0">
              <a:solidFill>
                <a:schemeClr val="tx1"/>
              </a:solidFill>
              <a:sym typeface="Montserrat"/>
            </a:endParaRPr>
          </a:p>
          <a:p>
            <a:pPr marL="414900" indent="-182880" defTabSz="914400">
              <a:lnSpc>
                <a:spcPct val="90000"/>
              </a:lnSpc>
              <a:spcBef>
                <a:spcPts val="600"/>
              </a:spcBef>
              <a:buSzPct val="80000"/>
              <a:buFont typeface="Corbel" pitchFamily="34" charset="0"/>
              <a:buChar char="•"/>
            </a:pPr>
            <a:r>
              <a:rPr lang="en-US" sz="2400" b="1" dirty="0" err="1">
                <a:solidFill>
                  <a:schemeClr val="tx1"/>
                </a:solidFill>
                <a:sym typeface="Montserrat"/>
              </a:rPr>
              <a:t>Lokalita</a:t>
            </a:r>
            <a:r>
              <a:rPr lang="en-US" sz="2400" b="1" dirty="0">
                <a:solidFill>
                  <a:schemeClr val="tx1"/>
                </a:solidFill>
                <a:sym typeface="Montserrat"/>
              </a:rPr>
              <a:t> </a:t>
            </a:r>
            <a:r>
              <a:rPr lang="en-US" sz="2400" b="1" u="sng" dirty="0">
                <a:solidFill>
                  <a:schemeClr val="tx1"/>
                </a:solidFill>
                <a:sym typeface="Montserrat"/>
              </a:rPr>
              <a:t>bez </a:t>
            </a:r>
            <a:r>
              <a:rPr lang="en-US" sz="2400" b="1" u="sng" dirty="0" err="1">
                <a:solidFill>
                  <a:schemeClr val="tx1"/>
                </a:solidFill>
                <a:sym typeface="Montserrat"/>
              </a:rPr>
              <a:t>dešťové</a:t>
            </a:r>
            <a:r>
              <a:rPr lang="en-US" sz="2400" b="1" u="sng" dirty="0">
                <a:solidFill>
                  <a:schemeClr val="tx1"/>
                </a:solidFill>
                <a:sym typeface="Montserrat"/>
              </a:rPr>
              <a:t> </a:t>
            </a:r>
            <a:r>
              <a:rPr lang="en-US" sz="2400" b="1" u="sng" dirty="0" err="1">
                <a:solidFill>
                  <a:schemeClr val="tx1"/>
                </a:solidFill>
                <a:sym typeface="Montserrat"/>
              </a:rPr>
              <a:t>kanalizace</a:t>
            </a:r>
            <a:endParaRPr lang="en-US" sz="2400" b="1" u="sng" dirty="0">
              <a:solidFill>
                <a:schemeClr val="tx1"/>
              </a:solidFill>
              <a:sym typeface="Montserrat"/>
            </a:endParaRPr>
          </a:p>
          <a:p>
            <a:pPr marL="414900" indent="-182880" defTabSz="914400">
              <a:lnSpc>
                <a:spcPct val="90000"/>
              </a:lnSpc>
              <a:spcBef>
                <a:spcPts val="600"/>
              </a:spcBef>
              <a:buSzPct val="80000"/>
              <a:buFont typeface="Corbel" pitchFamily="34" charset="0"/>
              <a:buChar char="•"/>
            </a:pPr>
            <a:r>
              <a:rPr lang="en-US" sz="2400" b="1" dirty="0" err="1">
                <a:solidFill>
                  <a:schemeClr val="tx1"/>
                </a:solidFill>
                <a:sym typeface="Montserrat"/>
              </a:rPr>
              <a:t>Vytvoření</a:t>
            </a:r>
            <a:r>
              <a:rPr lang="en-US" sz="2400" b="1" dirty="0">
                <a:solidFill>
                  <a:schemeClr val="tx1"/>
                </a:solidFill>
                <a:sym typeface="Montserrat"/>
              </a:rPr>
              <a:t> </a:t>
            </a:r>
            <a:r>
              <a:rPr lang="en-US" sz="2400" b="1" u="sng" dirty="0" err="1">
                <a:solidFill>
                  <a:schemeClr val="tx1"/>
                </a:solidFill>
                <a:sym typeface="Montserrat"/>
              </a:rPr>
              <a:t>veřejných</a:t>
            </a:r>
            <a:r>
              <a:rPr lang="en-US" sz="2400" b="1" u="sng" dirty="0">
                <a:solidFill>
                  <a:schemeClr val="tx1"/>
                </a:solidFill>
                <a:sym typeface="Montserrat"/>
              </a:rPr>
              <a:t> </a:t>
            </a:r>
            <a:r>
              <a:rPr lang="en-US" sz="2400" b="1" u="sng" dirty="0" err="1">
                <a:solidFill>
                  <a:schemeClr val="tx1"/>
                </a:solidFill>
                <a:sym typeface="Montserrat"/>
              </a:rPr>
              <a:t>prostranství</a:t>
            </a:r>
            <a:r>
              <a:rPr lang="en-US" sz="2400" b="1" u="sng" dirty="0">
                <a:solidFill>
                  <a:schemeClr val="tx1"/>
                </a:solidFill>
                <a:sym typeface="Montserrat"/>
              </a:rPr>
              <a:t> </a:t>
            </a:r>
            <a:r>
              <a:rPr lang="en-US" sz="2400" b="1" dirty="0">
                <a:solidFill>
                  <a:schemeClr val="tx1"/>
                </a:solidFill>
                <a:sym typeface="Montserrat"/>
              </a:rPr>
              <a:t>s </a:t>
            </a:r>
            <a:r>
              <a:rPr lang="en-US" sz="2400" b="1" dirty="0" err="1">
                <a:solidFill>
                  <a:schemeClr val="tx1"/>
                </a:solidFill>
                <a:sym typeface="Montserrat"/>
              </a:rPr>
              <a:t>vysokou</a:t>
            </a:r>
            <a:r>
              <a:rPr lang="en-US" sz="2400" b="1" dirty="0">
                <a:solidFill>
                  <a:schemeClr val="tx1"/>
                </a:solidFill>
                <a:sym typeface="Montserrat"/>
              </a:rPr>
              <a:t> </a:t>
            </a:r>
            <a:r>
              <a:rPr lang="en-US" sz="2400" b="1" dirty="0" err="1">
                <a:solidFill>
                  <a:schemeClr val="tx1"/>
                </a:solidFill>
                <a:sym typeface="Montserrat"/>
              </a:rPr>
              <a:t>pobytovou</a:t>
            </a:r>
            <a:r>
              <a:rPr lang="en-US" sz="2400" b="1" dirty="0">
                <a:solidFill>
                  <a:schemeClr val="tx1"/>
                </a:solidFill>
                <a:sym typeface="Montserrat"/>
              </a:rPr>
              <a:t> </a:t>
            </a:r>
            <a:r>
              <a:rPr lang="en-US" sz="2400" b="1" dirty="0" err="1">
                <a:solidFill>
                  <a:schemeClr val="tx1"/>
                </a:solidFill>
                <a:sym typeface="Montserrat"/>
              </a:rPr>
              <a:t>kvalitou</a:t>
            </a:r>
            <a:endParaRPr lang="en-US" sz="2400" b="1" dirty="0">
              <a:solidFill>
                <a:schemeClr val="tx1"/>
              </a:solidFill>
              <a:sym typeface="Montserrat"/>
            </a:endParaRPr>
          </a:p>
        </p:txBody>
      </p:sp>
      <p:sp>
        <p:nvSpPr>
          <p:cNvPr id="3" name="Google Shape;79;p15">
            <a:extLst>
              <a:ext uri="{FF2B5EF4-FFF2-40B4-BE49-F238E27FC236}">
                <a16:creationId xmlns:a16="http://schemas.microsoft.com/office/drawing/2014/main" id="{1AF90220-BC40-A7CB-3F3F-F9BB286B47D7}"/>
              </a:ext>
            </a:extLst>
          </p:cNvPr>
          <p:cNvSpPr txBox="1">
            <a:spLocks/>
          </p:cNvSpPr>
          <p:nvPr/>
        </p:nvSpPr>
        <p:spPr>
          <a:xfrm>
            <a:off x="4565648" y="432898"/>
            <a:ext cx="7875000" cy="958500"/>
          </a:xfrm>
          <a:prstGeom prst="rect">
            <a:avLst/>
          </a:prstGeom>
        </p:spPr>
        <p:txBody>
          <a:bodyPr spcFirstLastPara="1" vert="horz" wrap="square" lIns="91425" tIns="91425" rIns="91425" bIns="91425" rtlCol="0" anchor="t"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spcAft>
                <a:spcPts val="600"/>
              </a:spcAft>
            </a:pPr>
            <a:r>
              <a:rPr lang="cs-CZ" sz="3000" b="1" dirty="0">
                <a:solidFill>
                  <a:srgbClr val="018257"/>
                </a:solidFill>
                <a:latin typeface="Montserrat"/>
                <a:ea typeface="Montserrat"/>
                <a:cs typeface="Montserrat"/>
                <a:sym typeface="Montserrat"/>
              </a:rPr>
              <a:t>Voda a modrozelená infrastruktura</a:t>
            </a:r>
          </a:p>
        </p:txBody>
      </p:sp>
    </p:spTree>
    <p:extLst>
      <p:ext uri="{BB962C8B-B14F-4D97-AF65-F5344CB8AC3E}">
        <p14:creationId xmlns:p14="http://schemas.microsoft.com/office/powerpoint/2010/main" val="4204469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3" name="Rectangle 22">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24" name="Straight Connector 2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6" name="Rectangle 25">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20" name="Straight Connector 1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200" b="1" cap="all">
                <a:solidFill>
                  <a:srgbClr val="FFFFFF"/>
                </a:solidFill>
              </a:rPr>
              <a:t>Chytré Líchy      Voda – navržené řešení </a:t>
            </a:r>
            <a:br>
              <a:rPr lang="en-US" sz="4200" b="1" cap="all">
                <a:solidFill>
                  <a:srgbClr val="FFFFFF"/>
                </a:solidFill>
              </a:rPr>
            </a:br>
            <a:endParaRPr lang="en-US" sz="4200" b="1" cap="all">
              <a:solidFill>
                <a:srgbClr val="FFFFFF"/>
              </a:solidFill>
            </a:endParaRPr>
          </a:p>
        </p:txBody>
      </p:sp>
      <p:pic>
        <p:nvPicPr>
          <p:cNvPr id="5" name="Obrázek 4" descr="Obsah obrázku počítač&#10;&#10;Popis se vygeneroval automaticky.">
            <a:extLst>
              <a:ext uri="{FF2B5EF4-FFF2-40B4-BE49-F238E27FC236}">
                <a16:creationId xmlns:a16="http://schemas.microsoft.com/office/drawing/2014/main" id="{1D2F6B3B-C0E8-1F03-DF26-131D69FBCBE3}"/>
              </a:ext>
            </a:extLst>
          </p:cNvPr>
          <p:cNvPicPr>
            <a:picLocks noChangeAspect="1"/>
          </p:cNvPicPr>
          <p:nvPr/>
        </p:nvPicPr>
        <p:blipFill>
          <a:blip r:embed="rId2"/>
          <a:stretch>
            <a:fillRect/>
          </a:stretch>
        </p:blipFill>
        <p:spPr>
          <a:xfrm>
            <a:off x="236220" y="1003465"/>
            <a:ext cx="7330771" cy="4767019"/>
          </a:xfrm>
          <a:prstGeom prst="rect">
            <a:avLst/>
          </a:prstGeom>
        </p:spPr>
      </p:pic>
    </p:spTree>
    <p:extLst>
      <p:ext uri="{BB962C8B-B14F-4D97-AF65-F5344CB8AC3E}">
        <p14:creationId xmlns:p14="http://schemas.microsoft.com/office/powerpoint/2010/main" val="2958310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640156" y="624110"/>
            <a:ext cx="8911687" cy="1280890"/>
          </a:xfrm>
        </p:spPr>
        <p:txBody>
          <a:bodyPr/>
          <a:lstStyle/>
          <a:p>
            <a:r>
              <a:rPr lang="cs-CZ" dirty="0"/>
              <a:t>Chytré Líchy</a:t>
            </a:r>
          </a:p>
        </p:txBody>
      </p:sp>
      <p:sp>
        <p:nvSpPr>
          <p:cNvPr id="3" name="Google Shape;79;p15">
            <a:extLst>
              <a:ext uri="{FF2B5EF4-FFF2-40B4-BE49-F238E27FC236}">
                <a16:creationId xmlns:a16="http://schemas.microsoft.com/office/drawing/2014/main" id="{A03BF85D-FEEB-E447-3F88-8214082C7DD9}"/>
              </a:ext>
            </a:extLst>
          </p:cNvPr>
          <p:cNvSpPr txBox="1">
            <a:spLocks/>
          </p:cNvSpPr>
          <p:nvPr/>
        </p:nvSpPr>
        <p:spPr>
          <a:xfrm>
            <a:off x="9018515" y="773017"/>
            <a:ext cx="7875000" cy="584569"/>
          </a:xfrm>
          <a:prstGeom prst="rect">
            <a:avLst/>
          </a:prstGeom>
        </p:spPr>
        <p:txBody>
          <a:bodyPr spcFirstLastPara="1" vert="horz" wrap="square" lIns="91425" tIns="91425" rIns="91425" bIns="91425" rtlCol="0" anchor="t"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cs-CZ" sz="2400" b="1">
                <a:solidFill>
                  <a:srgbClr val="018257"/>
                </a:solidFill>
                <a:latin typeface="Montserrat"/>
                <a:ea typeface="Montserrat"/>
                <a:cs typeface="Montserrat"/>
                <a:sym typeface="Montserrat"/>
              </a:rPr>
              <a:t>Střechy</a:t>
            </a:r>
            <a:endParaRPr lang="cs-CZ" sz="2400" b="1" dirty="0">
              <a:solidFill>
                <a:srgbClr val="018257"/>
              </a:solidFill>
              <a:latin typeface="Montserrat"/>
              <a:ea typeface="Montserrat"/>
              <a:cs typeface="Montserrat"/>
              <a:sym typeface="Montserrat"/>
            </a:endParaRPr>
          </a:p>
        </p:txBody>
      </p:sp>
      <p:sp>
        <p:nvSpPr>
          <p:cNvPr id="4" name="Google Shape;141;p20">
            <a:extLst>
              <a:ext uri="{FF2B5EF4-FFF2-40B4-BE49-F238E27FC236}">
                <a16:creationId xmlns:a16="http://schemas.microsoft.com/office/drawing/2014/main" id="{09B8D99C-D095-F7A3-1AC2-FA9E64C87F8A}"/>
              </a:ext>
            </a:extLst>
          </p:cNvPr>
          <p:cNvSpPr txBox="1">
            <a:spLocks/>
          </p:cNvSpPr>
          <p:nvPr/>
        </p:nvSpPr>
        <p:spPr>
          <a:xfrm>
            <a:off x="2602320" y="1886335"/>
            <a:ext cx="2051050" cy="438150"/>
          </a:xfrm>
          <a:prstGeom prst="rect">
            <a:avLst/>
          </a:prstGeom>
        </p:spPr>
        <p:txBody>
          <a:bodyPr spcFirstLastPara="1" vert="horz" wrap="square" lIns="91425" tIns="91425" rIns="91425" bIns="91425"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85725" indent="0" fontAlgn="base">
              <a:spcBef>
                <a:spcPts val="600"/>
              </a:spcBef>
              <a:buClr>
                <a:srgbClr val="018257"/>
              </a:buClr>
              <a:buSzPts val="1600"/>
              <a:buFont typeface="Wingdings 3" charset="2"/>
              <a:buNone/>
            </a:pPr>
            <a:r>
              <a:rPr lang="cs-CZ" sz="2400" b="1" dirty="0">
                <a:solidFill>
                  <a:srgbClr val="212121"/>
                </a:solidFill>
                <a:latin typeface="Montserrat"/>
              </a:rPr>
              <a:t>Zelená plochá střecha</a:t>
            </a:r>
          </a:p>
          <a:p>
            <a:pPr marL="72000" indent="0">
              <a:spcBef>
                <a:spcPts val="600"/>
              </a:spcBef>
              <a:buClr>
                <a:srgbClr val="018257"/>
              </a:buClr>
              <a:buFont typeface="Wingdings 3" charset="2"/>
              <a:buNone/>
            </a:pPr>
            <a:endParaRPr lang="cs-CZ" sz="2400" b="1" dirty="0">
              <a:solidFill>
                <a:srgbClr val="212121"/>
              </a:solidFill>
              <a:latin typeface="Montserrat"/>
              <a:ea typeface="Montserrat"/>
              <a:cs typeface="Montserrat"/>
              <a:sym typeface="Montserrat"/>
            </a:endParaRPr>
          </a:p>
        </p:txBody>
      </p:sp>
      <p:sp>
        <p:nvSpPr>
          <p:cNvPr id="6" name="Google Shape;141;p20">
            <a:extLst>
              <a:ext uri="{FF2B5EF4-FFF2-40B4-BE49-F238E27FC236}">
                <a16:creationId xmlns:a16="http://schemas.microsoft.com/office/drawing/2014/main" id="{32061D8F-5DFA-1ED3-5A1E-69E38BA6938A}"/>
              </a:ext>
            </a:extLst>
          </p:cNvPr>
          <p:cNvSpPr txBox="1">
            <a:spLocks/>
          </p:cNvSpPr>
          <p:nvPr/>
        </p:nvSpPr>
        <p:spPr>
          <a:xfrm>
            <a:off x="5205398" y="1886335"/>
            <a:ext cx="2051050" cy="438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marR="0" lvl="0" indent="0" algn="l" defTabSz="914400" rtl="0" eaLnBrk="1" fontAlgn="base" latinLnBrk="0" hangingPunct="1">
              <a:lnSpc>
                <a:spcPct val="115000"/>
              </a:lnSpc>
              <a:spcBef>
                <a:spcPts val="600"/>
              </a:spcBef>
              <a:spcAft>
                <a:spcPts val="0"/>
              </a:spcAft>
              <a:buClr>
                <a:srgbClr val="018257"/>
              </a:buClr>
              <a:buSzPts val="1600"/>
              <a:buFont typeface="Arial"/>
              <a:buNone/>
              <a:tabLst/>
              <a:defRPr/>
            </a:pPr>
            <a:r>
              <a:rPr kumimoji="0" lang="cs-CZ" sz="2400" b="1" i="0" u="none" strike="noStrike" kern="0" cap="none" spc="0" normalizeH="0" baseline="0" noProof="0" dirty="0">
                <a:ln>
                  <a:noFill/>
                </a:ln>
                <a:solidFill>
                  <a:srgbClr val="212121"/>
                </a:solidFill>
                <a:effectLst/>
                <a:uLnTx/>
                <a:uFillTx/>
                <a:latin typeface="Montserrat"/>
                <a:sym typeface="Arial"/>
              </a:rPr>
              <a:t>Zelená šikmá střecha</a:t>
            </a:r>
          </a:p>
          <a:p>
            <a:pPr marL="72000" marR="0" lvl="0" indent="0" algn="l" defTabSz="914400" rtl="0" eaLnBrk="1" fontAlgn="auto" latinLnBrk="0" hangingPunct="1">
              <a:lnSpc>
                <a:spcPct val="115000"/>
              </a:lnSpc>
              <a:spcBef>
                <a:spcPts val="600"/>
              </a:spcBef>
              <a:spcAft>
                <a:spcPts val="0"/>
              </a:spcAft>
              <a:buClr>
                <a:srgbClr val="018257"/>
              </a:buClr>
              <a:buSzPts val="1800"/>
              <a:buFont typeface="Arial"/>
              <a:buNone/>
              <a:tabLst/>
              <a:defRPr/>
            </a:pPr>
            <a:endParaRPr kumimoji="0" lang="cs-CZ" sz="2400" b="1" i="0" u="none" strike="noStrike" kern="0" cap="none" spc="0" normalizeH="0" baseline="0" noProof="0" dirty="0">
              <a:ln>
                <a:noFill/>
              </a:ln>
              <a:solidFill>
                <a:srgbClr val="212121"/>
              </a:solidFill>
              <a:effectLst/>
              <a:uLnTx/>
              <a:uFillTx/>
              <a:latin typeface="Montserrat"/>
              <a:ea typeface="Montserrat"/>
              <a:cs typeface="Montserrat"/>
              <a:sym typeface="Montserrat"/>
            </a:endParaRPr>
          </a:p>
        </p:txBody>
      </p:sp>
      <p:sp>
        <p:nvSpPr>
          <p:cNvPr id="7" name="Google Shape;141;p20">
            <a:extLst>
              <a:ext uri="{FF2B5EF4-FFF2-40B4-BE49-F238E27FC236}">
                <a16:creationId xmlns:a16="http://schemas.microsoft.com/office/drawing/2014/main" id="{EF4A396A-F146-2444-C75E-91B30D7A645E}"/>
              </a:ext>
            </a:extLst>
          </p:cNvPr>
          <p:cNvSpPr txBox="1">
            <a:spLocks/>
          </p:cNvSpPr>
          <p:nvPr/>
        </p:nvSpPr>
        <p:spPr>
          <a:xfrm>
            <a:off x="7420004" y="1905000"/>
            <a:ext cx="3295395" cy="438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marR="0" lvl="0" indent="0" algn="l" defTabSz="914400" rtl="0" eaLnBrk="1" fontAlgn="base" latinLnBrk="0" hangingPunct="1">
              <a:lnSpc>
                <a:spcPct val="115000"/>
              </a:lnSpc>
              <a:spcBef>
                <a:spcPts val="600"/>
              </a:spcBef>
              <a:spcAft>
                <a:spcPts val="0"/>
              </a:spcAft>
              <a:buClr>
                <a:srgbClr val="018257"/>
              </a:buClr>
              <a:buSzPts val="1600"/>
              <a:buFont typeface="Arial"/>
              <a:buNone/>
              <a:tabLst/>
              <a:defRPr/>
            </a:pPr>
            <a:r>
              <a:rPr kumimoji="0" lang="cs-CZ" sz="2400" b="1" i="0" u="none" strike="noStrike" kern="0" cap="none" spc="0" normalizeH="0" baseline="0" noProof="0" dirty="0">
                <a:ln>
                  <a:noFill/>
                </a:ln>
                <a:solidFill>
                  <a:srgbClr val="212121"/>
                </a:solidFill>
                <a:effectLst/>
                <a:uLnTx/>
                <a:uFillTx/>
                <a:latin typeface="Montserrat"/>
                <a:sym typeface="Arial"/>
              </a:rPr>
              <a:t>Klasická střecha s akumulační nádrží</a:t>
            </a:r>
          </a:p>
          <a:p>
            <a:pPr marL="72000" marR="0" lvl="0" indent="0" algn="l" defTabSz="914400" rtl="0" eaLnBrk="1" fontAlgn="auto" latinLnBrk="0" hangingPunct="1">
              <a:lnSpc>
                <a:spcPct val="115000"/>
              </a:lnSpc>
              <a:spcBef>
                <a:spcPts val="600"/>
              </a:spcBef>
              <a:spcAft>
                <a:spcPts val="0"/>
              </a:spcAft>
              <a:buClr>
                <a:srgbClr val="018257"/>
              </a:buClr>
              <a:buSzPts val="1800"/>
              <a:buFont typeface="Arial"/>
              <a:buNone/>
              <a:tabLst/>
              <a:defRPr/>
            </a:pPr>
            <a:endParaRPr kumimoji="0" lang="cs-CZ" sz="2400" b="1" i="0" u="none" strike="noStrike" kern="0" cap="none" spc="0" normalizeH="0" baseline="0" noProof="0" dirty="0">
              <a:ln>
                <a:noFill/>
              </a:ln>
              <a:solidFill>
                <a:srgbClr val="212121"/>
              </a:solidFill>
              <a:effectLst/>
              <a:uLnTx/>
              <a:uFillTx/>
              <a:latin typeface="Montserrat"/>
              <a:ea typeface="Montserrat"/>
              <a:cs typeface="Montserrat"/>
              <a:sym typeface="Montserrat"/>
            </a:endParaRPr>
          </a:p>
        </p:txBody>
      </p:sp>
      <p:pic>
        <p:nvPicPr>
          <p:cNvPr id="8" name="Picture 2">
            <a:extLst>
              <a:ext uri="{FF2B5EF4-FFF2-40B4-BE49-F238E27FC236}">
                <a16:creationId xmlns:a16="http://schemas.microsoft.com/office/drawing/2014/main" id="{DBBC6F91-B666-86CC-B29D-50C5F1563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81" t="28938" r="31320" b="6105"/>
          <a:stretch/>
        </p:blipFill>
        <p:spPr bwMode="auto">
          <a:xfrm>
            <a:off x="2135129" y="3429000"/>
            <a:ext cx="2600325" cy="2533651"/>
          </a:xfrm>
          <a:prstGeom prst="roundRect">
            <a:avLst>
              <a:gd name="adj" fmla="val 4423"/>
            </a:avLst>
          </a:prstGeom>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217EAF5-125A-FAF1-3955-BA3EA3AC8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07" r="23213" b="7271"/>
          <a:stretch/>
        </p:blipFill>
        <p:spPr bwMode="auto">
          <a:xfrm>
            <a:off x="4819679" y="3429000"/>
            <a:ext cx="2600325" cy="2533651"/>
          </a:xfrm>
          <a:prstGeom prst="roundRect">
            <a:avLst>
              <a:gd name="adj" fmla="val 4423"/>
            </a:avLst>
          </a:prstGeom>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62ACBE82-226D-F25D-7ED5-FAA99A0B3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36" r="8210"/>
          <a:stretch/>
        </p:blipFill>
        <p:spPr bwMode="auto">
          <a:xfrm>
            <a:off x="7564950" y="3429000"/>
            <a:ext cx="2602557" cy="2533651"/>
          </a:xfrm>
          <a:prstGeom prst="roundRect">
            <a:avLst>
              <a:gd name="adj" fmla="val 4423"/>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44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E52E17-DE31-4BC9-9409-C84E25C68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7558564" y="609600"/>
            <a:ext cx="3912583" cy="1356360"/>
          </a:xfrm>
        </p:spPr>
        <p:txBody>
          <a:bodyPr vert="horz" lIns="91440" tIns="45720" rIns="91440" bIns="45720" rtlCol="0" anchor="ctr">
            <a:normAutofit/>
          </a:bodyPr>
          <a:lstStyle/>
          <a:p>
            <a:r>
              <a:rPr lang="en-US" sz="3600"/>
              <a:t>Chytré Líchy</a:t>
            </a:r>
          </a:p>
        </p:txBody>
      </p:sp>
      <p:sp>
        <p:nvSpPr>
          <p:cNvPr id="28" name="Rectangle 27">
            <a:extLst>
              <a:ext uri="{FF2B5EF4-FFF2-40B4-BE49-F238E27FC236}">
                <a16:creationId xmlns:a16="http://schemas.microsoft.com/office/drawing/2014/main" id="{9CCE7D60-361C-425C-BBC0-DE906C069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2748" y="744836"/>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83F538E-BD48-4175-B531-31BEB1C5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371" y="4066796"/>
            <a:ext cx="2157385" cy="20611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1D45A2BC-F89B-B53A-B98A-3489DD6CBF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27" r="6960" b="-3"/>
          <a:stretch/>
        </p:blipFill>
        <p:spPr bwMode="auto">
          <a:xfrm>
            <a:off x="3044815" y="3249974"/>
            <a:ext cx="4027002" cy="2877940"/>
          </a:xfrm>
          <a:prstGeom prst="rect">
            <a:avLst/>
          </a:prstGeom>
          <a:extLst>
            <a:ext uri="{909E8E84-426E-40DD-AFC4-6F175D3DCCD1}">
              <a14:hiddenFill xmlns:a14="http://schemas.microsoft.com/office/drawing/2010/main">
                <a:solidFill>
                  <a:srgbClr val="FFFFFF"/>
                </a:solidFill>
              </a14:hiddenFill>
            </a:ext>
          </a:extLst>
        </p:spPr>
      </p:pic>
      <p:sp>
        <p:nvSpPr>
          <p:cNvPr id="12" name="TextovéPole 20">
            <a:extLst>
              <a:ext uri="{FF2B5EF4-FFF2-40B4-BE49-F238E27FC236}">
                <a16:creationId xmlns:a16="http://schemas.microsoft.com/office/drawing/2014/main" id="{672B3E30-4AA3-DC00-A727-B9E39BF97339}"/>
              </a:ext>
            </a:extLst>
          </p:cNvPr>
          <p:cNvSpPr txBox="1"/>
          <p:nvPr/>
        </p:nvSpPr>
        <p:spPr>
          <a:xfrm>
            <a:off x="7558564" y="2057400"/>
            <a:ext cx="3912583" cy="4038600"/>
          </a:xfrm>
          <a:prstGeom prst="rect">
            <a:avLst/>
          </a:prstGeom>
        </p:spPr>
        <p:txBody>
          <a:bodyPr vert="horz" lIns="91440" tIns="45720" rIns="91440" bIns="45720" rtlCol="0">
            <a:normAutofit lnSpcReduction="10000"/>
          </a:bodyPr>
          <a:lstStyle/>
          <a:p>
            <a:pPr marL="0" marR="0" lvl="0" indent="-182880" defTabSz="914400" fontAlgn="auto">
              <a:lnSpc>
                <a:spcPct val="90000"/>
              </a:lnSpc>
              <a:spcBef>
                <a:spcPts val="0"/>
              </a:spcBef>
              <a:spcAft>
                <a:spcPts val="600"/>
              </a:spcAft>
              <a:buClr>
                <a:schemeClr val="accent1"/>
              </a:buClr>
              <a:buSzPct val="80000"/>
              <a:buFont typeface="Corbel" pitchFamily="34" charset="0"/>
              <a:buChar char="•"/>
              <a:tabLst/>
              <a:defRPr/>
            </a:pPr>
            <a:r>
              <a:rPr kumimoji="0" lang="en-US" sz="2800" b="0" i="0" u="none" strike="noStrike" cap="none" spc="0" normalizeH="0" baseline="0" noProof="0" dirty="0" err="1">
                <a:ln>
                  <a:noFill/>
                </a:ln>
                <a:effectLst/>
                <a:uLnTx/>
                <a:uFillTx/>
                <a:sym typeface="Arial"/>
              </a:rPr>
              <a:t>Účinnost</a:t>
            </a:r>
            <a:r>
              <a:rPr kumimoji="0" lang="en-US" sz="2800" b="0" i="0" u="none" strike="noStrike" cap="none" spc="0" normalizeH="0" baseline="0" noProof="0" dirty="0">
                <a:ln>
                  <a:noFill/>
                </a:ln>
                <a:effectLst/>
                <a:uLnTx/>
                <a:uFillTx/>
                <a:sym typeface="Arial"/>
              </a:rPr>
              <a:t> </a:t>
            </a:r>
            <a:r>
              <a:rPr kumimoji="0" lang="en-US" sz="2800" b="0" i="0" u="none" strike="noStrike" cap="none" spc="0" normalizeH="0" baseline="0" noProof="0" dirty="0" err="1">
                <a:ln>
                  <a:noFill/>
                </a:ln>
                <a:effectLst/>
                <a:uLnTx/>
                <a:uFillTx/>
                <a:sym typeface="Arial"/>
              </a:rPr>
              <a:t>fotovoltaiky</a:t>
            </a:r>
            <a:r>
              <a:rPr kumimoji="0" lang="en-US" sz="2800" b="0" i="0" u="none" strike="noStrike" cap="none" spc="0" normalizeH="0" baseline="0" noProof="0" dirty="0">
                <a:ln>
                  <a:noFill/>
                </a:ln>
                <a:effectLst/>
                <a:uLnTx/>
                <a:uFillTx/>
                <a:sym typeface="Arial"/>
              </a:rPr>
              <a:t> v </a:t>
            </a:r>
            <a:r>
              <a:rPr kumimoji="0" lang="en-US" sz="2800" b="0" i="0" u="none" strike="noStrike" cap="none" spc="0" normalizeH="0" baseline="0" noProof="0" dirty="0" err="1">
                <a:ln>
                  <a:noFill/>
                </a:ln>
                <a:effectLst/>
                <a:uLnTx/>
                <a:uFillTx/>
                <a:sym typeface="Arial"/>
              </a:rPr>
              <a:t>letním</a:t>
            </a:r>
            <a:r>
              <a:rPr kumimoji="0" lang="en-US" sz="2800" b="0" i="0" u="none" strike="noStrike" cap="none" spc="0" normalizeH="0" baseline="0" noProof="0" dirty="0">
                <a:ln>
                  <a:noFill/>
                </a:ln>
                <a:effectLst/>
                <a:uLnTx/>
                <a:uFillTx/>
                <a:sym typeface="Arial"/>
              </a:rPr>
              <a:t> </a:t>
            </a:r>
            <a:r>
              <a:rPr kumimoji="0" lang="en-US" sz="2800" b="0" i="0" u="none" strike="noStrike" cap="none" spc="0" normalizeH="0" baseline="0" noProof="0" dirty="0" err="1">
                <a:ln>
                  <a:noFill/>
                </a:ln>
                <a:effectLst/>
                <a:uLnTx/>
                <a:uFillTx/>
                <a:sym typeface="Arial"/>
              </a:rPr>
              <a:t>období</a:t>
            </a:r>
            <a:r>
              <a:rPr kumimoji="0" lang="en-US" sz="2800" b="0" i="0" u="none" strike="noStrike" cap="none" spc="0" normalizeH="0" baseline="0" noProof="0" dirty="0">
                <a:ln>
                  <a:noFill/>
                </a:ln>
                <a:effectLst/>
                <a:uLnTx/>
                <a:uFillTx/>
                <a:sym typeface="Arial"/>
              </a:rPr>
              <a:t> </a:t>
            </a:r>
            <a:r>
              <a:rPr kumimoji="0" lang="en-US" sz="2800" b="0" i="0" u="none" strike="noStrike" cap="none" spc="0" normalizeH="0" baseline="0" noProof="0" dirty="0" err="1">
                <a:ln>
                  <a:noFill/>
                </a:ln>
                <a:effectLst/>
                <a:uLnTx/>
                <a:uFillTx/>
                <a:sym typeface="Arial"/>
              </a:rPr>
              <a:t>při</a:t>
            </a:r>
            <a:r>
              <a:rPr kumimoji="0" lang="en-US" sz="2800" b="0" i="0" u="none" strike="noStrike" cap="none" spc="0" normalizeH="0" baseline="0" noProof="0" dirty="0">
                <a:ln>
                  <a:noFill/>
                </a:ln>
                <a:effectLst/>
                <a:uLnTx/>
                <a:uFillTx/>
                <a:sym typeface="Arial"/>
              </a:rPr>
              <a:t> </a:t>
            </a:r>
            <a:r>
              <a:rPr kumimoji="0" lang="en-US" sz="2800" b="0" i="0" u="none" strike="noStrike" cap="none" spc="0" normalizeH="0" baseline="0" noProof="0" dirty="0" err="1">
                <a:ln>
                  <a:noFill/>
                </a:ln>
                <a:effectLst/>
                <a:uLnTx/>
                <a:uFillTx/>
                <a:sym typeface="Arial"/>
              </a:rPr>
              <a:t>teplotách</a:t>
            </a:r>
            <a:r>
              <a:rPr kumimoji="0" lang="en-US" sz="2800" b="0" i="0" u="none" strike="noStrike" cap="none" spc="0" normalizeH="0" baseline="0" noProof="0" dirty="0">
                <a:ln>
                  <a:noFill/>
                </a:ln>
                <a:effectLst/>
                <a:uLnTx/>
                <a:uFillTx/>
                <a:sym typeface="Arial"/>
              </a:rPr>
              <a:t> </a:t>
            </a:r>
            <a:r>
              <a:rPr kumimoji="0" lang="en-US" sz="2800" b="0" i="0" u="none" strike="noStrike" cap="none" spc="0" normalizeH="0" baseline="0" noProof="0" dirty="0" err="1">
                <a:ln>
                  <a:noFill/>
                </a:ln>
                <a:effectLst/>
                <a:uLnTx/>
                <a:uFillTx/>
                <a:sym typeface="Arial"/>
              </a:rPr>
              <a:t>nad</a:t>
            </a:r>
            <a:r>
              <a:rPr kumimoji="0" lang="en-US" sz="2800" b="0" i="0" u="none" strike="noStrike" cap="none" spc="0" normalizeH="0" baseline="0" noProof="0" dirty="0">
                <a:ln>
                  <a:noFill/>
                </a:ln>
                <a:effectLst/>
                <a:uLnTx/>
                <a:uFillTx/>
                <a:sym typeface="Arial"/>
              </a:rPr>
              <a:t> 25 °C </a:t>
            </a:r>
            <a:r>
              <a:rPr kumimoji="0" lang="en-US" sz="2800" b="0" i="0" u="none" strike="noStrike" cap="none" spc="0" normalizeH="0" baseline="0" noProof="0" dirty="0" err="1">
                <a:ln>
                  <a:noFill/>
                </a:ln>
                <a:effectLst/>
                <a:uLnTx/>
                <a:uFillTx/>
                <a:sym typeface="Arial"/>
              </a:rPr>
              <a:t>obvykle</a:t>
            </a:r>
            <a:r>
              <a:rPr kumimoji="0" lang="en-US" sz="2800" b="0" i="0" u="none" strike="noStrike" cap="none" spc="0" normalizeH="0" baseline="0" noProof="0" dirty="0">
                <a:ln>
                  <a:noFill/>
                </a:ln>
                <a:effectLst/>
                <a:uLnTx/>
                <a:uFillTx/>
                <a:sym typeface="Arial"/>
              </a:rPr>
              <a:t> </a:t>
            </a:r>
            <a:r>
              <a:rPr kumimoji="0" lang="en-US" sz="2800" b="0" i="0" u="none" strike="noStrike" cap="none" spc="0" normalizeH="0" baseline="0" noProof="0" dirty="0" err="1">
                <a:ln>
                  <a:noFill/>
                </a:ln>
                <a:effectLst/>
                <a:uLnTx/>
                <a:uFillTx/>
                <a:sym typeface="Arial"/>
              </a:rPr>
              <a:t>klesá</a:t>
            </a:r>
            <a:r>
              <a:rPr kumimoji="0" lang="en-US" sz="2800" b="0" i="0" u="none" strike="noStrike" cap="none" spc="0" normalizeH="0" baseline="0" noProof="0" dirty="0">
                <a:ln>
                  <a:noFill/>
                </a:ln>
                <a:effectLst/>
                <a:uLnTx/>
                <a:uFillTx/>
                <a:sym typeface="Arial"/>
              </a:rPr>
              <a:t>.</a:t>
            </a:r>
            <a:endParaRPr kumimoji="0" lang="cs-CZ" sz="2800" b="0" i="0" u="none" strike="noStrike" cap="none" spc="0" normalizeH="0" baseline="0" noProof="0" dirty="0">
              <a:ln>
                <a:noFill/>
              </a:ln>
              <a:effectLst/>
              <a:uLnTx/>
              <a:uFillTx/>
              <a:sym typeface="Arial"/>
            </a:endParaRPr>
          </a:p>
          <a:p>
            <a:pPr marR="0" lvl="0" defTabSz="914400" fontAlgn="auto">
              <a:lnSpc>
                <a:spcPct val="90000"/>
              </a:lnSpc>
              <a:spcBef>
                <a:spcPts val="0"/>
              </a:spcBef>
              <a:spcAft>
                <a:spcPts val="600"/>
              </a:spcAft>
              <a:buClr>
                <a:schemeClr val="accent1"/>
              </a:buClr>
              <a:buSzPct val="80000"/>
              <a:tabLst/>
              <a:defRPr/>
            </a:pPr>
            <a:r>
              <a:rPr kumimoji="0" lang="en-US" sz="2800" b="0" i="0" u="none" strike="noStrike" cap="none" spc="0" normalizeH="0" baseline="0" noProof="0" dirty="0">
                <a:ln>
                  <a:noFill/>
                </a:ln>
                <a:effectLst/>
                <a:uLnTx/>
                <a:uFillTx/>
                <a:sym typeface="Arial"/>
              </a:rPr>
              <a:t> </a:t>
            </a:r>
          </a:p>
          <a:p>
            <a:pPr marL="0" marR="0" lvl="0" indent="-182880" defTabSz="914400" fontAlgn="auto">
              <a:lnSpc>
                <a:spcPct val="90000"/>
              </a:lnSpc>
              <a:spcBef>
                <a:spcPts val="0"/>
              </a:spcBef>
              <a:spcAft>
                <a:spcPts val="600"/>
              </a:spcAft>
              <a:buClr>
                <a:schemeClr val="accent1"/>
              </a:buClr>
              <a:buSzPct val="80000"/>
              <a:buFont typeface="Corbel" pitchFamily="34" charset="0"/>
              <a:buChar char="•"/>
              <a:tabLst/>
              <a:defRPr/>
            </a:pPr>
            <a:r>
              <a:rPr kumimoji="0" lang="en-US" sz="2800" b="1" i="0" u="none" strike="noStrike" cap="none" spc="0" normalizeH="0" baseline="0" noProof="0" dirty="0" err="1">
                <a:ln>
                  <a:noFill/>
                </a:ln>
                <a:effectLst/>
                <a:uLnTx/>
                <a:uFillTx/>
                <a:sym typeface="Arial"/>
              </a:rPr>
              <a:t>Zelená</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střecha</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oproti</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klasické</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střeše</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dokáže</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okolní</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vzduch</a:t>
            </a:r>
            <a:r>
              <a:rPr kumimoji="0" lang="en-US" sz="2800" b="1" i="0" u="none" strike="noStrike" cap="none" spc="0" normalizeH="0" baseline="0" noProof="0" dirty="0">
                <a:ln>
                  <a:noFill/>
                </a:ln>
                <a:effectLst/>
                <a:uLnTx/>
                <a:uFillTx/>
                <a:sym typeface="Arial"/>
              </a:rPr>
              <a:t> do </a:t>
            </a:r>
            <a:r>
              <a:rPr kumimoji="0" lang="en-US" sz="2800" b="1" i="0" u="none" strike="noStrike" cap="none" spc="0" normalizeH="0" baseline="0" noProof="0" dirty="0" err="1">
                <a:ln>
                  <a:noFill/>
                </a:ln>
                <a:effectLst/>
                <a:uLnTx/>
                <a:uFillTx/>
                <a:sym typeface="Arial"/>
              </a:rPr>
              <a:t>výšky</a:t>
            </a:r>
            <a:r>
              <a:rPr kumimoji="0" lang="en-US" sz="2800" b="1" i="0" u="none" strike="noStrike" cap="none" spc="0" normalizeH="0" baseline="0" noProof="0" dirty="0">
                <a:ln>
                  <a:noFill/>
                </a:ln>
                <a:effectLst/>
                <a:uLnTx/>
                <a:uFillTx/>
                <a:sym typeface="Arial"/>
              </a:rPr>
              <a:t> 5 </a:t>
            </a:r>
            <a:r>
              <a:rPr kumimoji="0" lang="en-US" sz="2800" b="1" i="0" u="none" strike="noStrike" cap="none" spc="0" normalizeH="0" baseline="0" noProof="0" dirty="0" err="1">
                <a:ln>
                  <a:noFill/>
                </a:ln>
                <a:effectLst/>
                <a:uLnTx/>
                <a:uFillTx/>
                <a:sym typeface="Arial"/>
              </a:rPr>
              <a:t>metrů</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ochladit</a:t>
            </a:r>
            <a:r>
              <a:rPr kumimoji="0" lang="en-US" sz="2800" b="1" i="0" u="none" strike="noStrike" cap="none" spc="0" normalizeH="0" baseline="0" noProof="0" dirty="0">
                <a:ln>
                  <a:noFill/>
                </a:ln>
                <a:effectLst/>
                <a:uLnTx/>
                <a:uFillTx/>
                <a:sym typeface="Arial"/>
              </a:rPr>
              <a:t> </a:t>
            </a:r>
            <a:r>
              <a:rPr kumimoji="0" lang="en-US" sz="2800" b="1" i="0" u="none" strike="noStrike" cap="none" spc="0" normalizeH="0" baseline="0" noProof="0" dirty="0" err="1">
                <a:ln>
                  <a:noFill/>
                </a:ln>
                <a:effectLst/>
                <a:uLnTx/>
                <a:uFillTx/>
                <a:sym typeface="Arial"/>
              </a:rPr>
              <a:t>až</a:t>
            </a:r>
            <a:r>
              <a:rPr kumimoji="0" lang="en-US" sz="2800" b="1" i="0" u="none" strike="noStrike" cap="none" spc="0" normalizeH="0" baseline="0" noProof="0" dirty="0">
                <a:ln>
                  <a:noFill/>
                </a:ln>
                <a:effectLst/>
                <a:uLnTx/>
                <a:uFillTx/>
                <a:sym typeface="Arial"/>
              </a:rPr>
              <a:t> o 10 °C</a:t>
            </a:r>
          </a:p>
        </p:txBody>
      </p:sp>
      <p:sp>
        <p:nvSpPr>
          <p:cNvPr id="5" name="Google Shape;79;p15">
            <a:extLst>
              <a:ext uri="{FF2B5EF4-FFF2-40B4-BE49-F238E27FC236}">
                <a16:creationId xmlns:a16="http://schemas.microsoft.com/office/drawing/2014/main" id="{6141B26F-A310-8B11-549B-086C88850E79}"/>
              </a:ext>
            </a:extLst>
          </p:cNvPr>
          <p:cNvSpPr txBox="1">
            <a:spLocks/>
          </p:cNvSpPr>
          <p:nvPr/>
        </p:nvSpPr>
        <p:spPr>
          <a:xfrm>
            <a:off x="430178" y="870054"/>
            <a:ext cx="4420118" cy="1921150"/>
          </a:xfrm>
          <a:prstGeom prst="rect">
            <a:avLst/>
          </a:prstGeom>
        </p:spPr>
        <p:txBody>
          <a:bodyPr spcFirstLastPara="1" vert="horz" wrap="square" lIns="91425" tIns="91425" rIns="91425" bIns="91425" rtlCol="0" anchor="t"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spcAft>
                <a:spcPts val="600"/>
              </a:spcAft>
            </a:pPr>
            <a:r>
              <a:rPr lang="cs-CZ" sz="3000" b="1" dirty="0">
                <a:solidFill>
                  <a:srgbClr val="018257"/>
                </a:solidFill>
                <a:latin typeface="Montserrat"/>
                <a:ea typeface="Montserrat"/>
                <a:cs typeface="Montserrat"/>
                <a:sym typeface="Montserrat"/>
              </a:rPr>
              <a:t>Synergie s fotovoltaikou</a:t>
            </a:r>
          </a:p>
        </p:txBody>
      </p:sp>
    </p:spTree>
    <p:extLst>
      <p:ext uri="{BB962C8B-B14F-4D97-AF65-F5344CB8AC3E}">
        <p14:creationId xmlns:p14="http://schemas.microsoft.com/office/powerpoint/2010/main" val="1954825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2941-E256-4C7B-70C8-6D4A3CC511BF}"/>
              </a:ext>
            </a:extLst>
          </p:cNvPr>
          <p:cNvSpPr>
            <a:spLocks noGrp="1"/>
          </p:cNvSpPr>
          <p:nvPr>
            <p:ph type="title"/>
          </p:nvPr>
        </p:nvSpPr>
        <p:spPr>
          <a:xfrm>
            <a:off x="1640156" y="624110"/>
            <a:ext cx="8911687" cy="1280890"/>
          </a:xfrm>
        </p:spPr>
        <p:txBody>
          <a:bodyPr/>
          <a:lstStyle/>
          <a:p>
            <a:r>
              <a:rPr lang="cs-CZ" dirty="0"/>
              <a:t>Chytré Líchy</a:t>
            </a:r>
          </a:p>
        </p:txBody>
      </p:sp>
      <p:sp>
        <p:nvSpPr>
          <p:cNvPr id="3" name="Google Shape;79;p15">
            <a:extLst>
              <a:ext uri="{FF2B5EF4-FFF2-40B4-BE49-F238E27FC236}">
                <a16:creationId xmlns:a16="http://schemas.microsoft.com/office/drawing/2014/main" id="{71607B25-94F4-3743-2C5B-4ECDAE7B00AC}"/>
              </a:ext>
            </a:extLst>
          </p:cNvPr>
          <p:cNvSpPr txBox="1">
            <a:spLocks/>
          </p:cNvSpPr>
          <p:nvPr/>
        </p:nvSpPr>
        <p:spPr>
          <a:xfrm>
            <a:off x="7215793" y="627443"/>
            <a:ext cx="7875000" cy="584569"/>
          </a:xfrm>
          <a:prstGeom prst="rect">
            <a:avLst/>
          </a:prstGeom>
        </p:spPr>
        <p:txBody>
          <a:bodyPr spcFirstLastPara="1" vert="horz" wrap="square" lIns="91425" tIns="91425" rIns="91425" bIns="91425" rtlCol="0" anchor="t"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cs-CZ" sz="3000" b="1" dirty="0">
                <a:solidFill>
                  <a:srgbClr val="018257"/>
                </a:solidFill>
                <a:latin typeface="Montserrat"/>
                <a:ea typeface="Montserrat"/>
                <a:cs typeface="Montserrat"/>
                <a:sym typeface="Montserrat"/>
              </a:rPr>
              <a:t>Propustné povrchy</a:t>
            </a:r>
          </a:p>
        </p:txBody>
      </p:sp>
      <p:sp>
        <p:nvSpPr>
          <p:cNvPr id="4" name="Google Shape;141;p20">
            <a:extLst>
              <a:ext uri="{FF2B5EF4-FFF2-40B4-BE49-F238E27FC236}">
                <a16:creationId xmlns:a16="http://schemas.microsoft.com/office/drawing/2014/main" id="{B33B5986-1663-4B10-BE8C-D484DCEB512B}"/>
              </a:ext>
            </a:extLst>
          </p:cNvPr>
          <p:cNvSpPr txBox="1">
            <a:spLocks/>
          </p:cNvSpPr>
          <p:nvPr/>
        </p:nvSpPr>
        <p:spPr>
          <a:xfrm>
            <a:off x="2676843" y="2520106"/>
            <a:ext cx="4151340" cy="438150"/>
          </a:xfrm>
          <a:prstGeom prst="rect">
            <a:avLst/>
          </a:prstGeom>
        </p:spPr>
        <p:txBody>
          <a:bodyPr spcFirstLastPara="1" vert="horz" wrap="square" lIns="91425" tIns="91425" rIns="91425" bIns="91425"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85725" indent="0" fontAlgn="base">
              <a:spcBef>
                <a:spcPts val="600"/>
              </a:spcBef>
              <a:buClr>
                <a:srgbClr val="018257"/>
              </a:buClr>
              <a:buSzPts val="1600"/>
              <a:buFont typeface="Wingdings 3" charset="2"/>
              <a:buNone/>
            </a:pPr>
            <a:r>
              <a:rPr lang="cs-CZ" sz="2800" b="1" dirty="0">
                <a:solidFill>
                  <a:srgbClr val="212121"/>
                </a:solidFill>
                <a:latin typeface="Montserrat"/>
              </a:rPr>
              <a:t>Vsakovací dlažba</a:t>
            </a:r>
          </a:p>
          <a:p>
            <a:pPr marL="72000" indent="0">
              <a:spcBef>
                <a:spcPts val="600"/>
              </a:spcBef>
              <a:buClr>
                <a:srgbClr val="018257"/>
              </a:buClr>
              <a:buFont typeface="Wingdings 3" charset="2"/>
              <a:buNone/>
            </a:pPr>
            <a:endParaRPr lang="cs-CZ" sz="1200" b="1" dirty="0">
              <a:solidFill>
                <a:srgbClr val="212121"/>
              </a:solidFill>
              <a:latin typeface="Montserrat"/>
              <a:ea typeface="Montserrat"/>
              <a:cs typeface="Montserrat"/>
              <a:sym typeface="Montserrat"/>
            </a:endParaRPr>
          </a:p>
        </p:txBody>
      </p:sp>
      <p:pic>
        <p:nvPicPr>
          <p:cNvPr id="6" name="Picture 4">
            <a:extLst>
              <a:ext uri="{FF2B5EF4-FFF2-40B4-BE49-F238E27FC236}">
                <a16:creationId xmlns:a16="http://schemas.microsoft.com/office/drawing/2014/main" id="{28F319B8-759C-34FD-D868-EDE005F4CA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77" r="1"/>
          <a:stretch/>
        </p:blipFill>
        <p:spPr bwMode="auto">
          <a:xfrm>
            <a:off x="2804631" y="3121706"/>
            <a:ext cx="2386462" cy="2534710"/>
          </a:xfrm>
          <a:prstGeom prst="roundRect">
            <a:avLst>
              <a:gd name="adj" fmla="val 4423"/>
            </a:avLst>
          </a:prstGeom>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1CBE34A-F83E-ABBC-9CCB-6140BE9678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93" t="6811" r="7707" b="43909"/>
          <a:stretch/>
        </p:blipFill>
        <p:spPr bwMode="auto">
          <a:xfrm>
            <a:off x="5421112" y="3121706"/>
            <a:ext cx="2386462" cy="2534710"/>
          </a:xfrm>
          <a:prstGeom prst="roundRect">
            <a:avLst>
              <a:gd name="adj" fmla="val 4423"/>
            </a:avLst>
          </a:prstGeom>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940CA9B-8FFA-BA8B-B36B-50069619EF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805" t="50000" r="8398" b="720"/>
          <a:stretch/>
        </p:blipFill>
        <p:spPr bwMode="auto">
          <a:xfrm>
            <a:off x="8037593" y="3121706"/>
            <a:ext cx="2386463" cy="2534710"/>
          </a:xfrm>
          <a:prstGeom prst="roundRect">
            <a:avLst>
              <a:gd name="adj" fmla="val 4423"/>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573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A916-7CC9-4E26-E5BA-CBDCEFC648EE}"/>
              </a:ext>
            </a:extLst>
          </p:cNvPr>
          <p:cNvSpPr>
            <a:spLocks noGrp="1"/>
          </p:cNvSpPr>
          <p:nvPr>
            <p:ph type="title"/>
          </p:nvPr>
        </p:nvSpPr>
        <p:spPr>
          <a:xfrm>
            <a:off x="1143000" y="609600"/>
            <a:ext cx="9875520" cy="1356360"/>
          </a:xfrm>
        </p:spPr>
        <p:txBody>
          <a:bodyPr>
            <a:normAutofit/>
          </a:bodyPr>
          <a:lstStyle/>
          <a:p>
            <a:r>
              <a:rPr lang="cs-CZ" sz="2800"/>
              <a:t>Projekt Chytré Líchy</a:t>
            </a:r>
            <a:br>
              <a:rPr lang="cs-CZ" sz="2800"/>
            </a:br>
            <a:r>
              <a:rPr lang="cs-CZ" sz="2800"/>
              <a:t> </a:t>
            </a:r>
            <a:br>
              <a:rPr lang="cs-CZ" sz="2800"/>
            </a:br>
            <a:endParaRPr lang="cs-CZ" sz="2800"/>
          </a:p>
        </p:txBody>
      </p:sp>
      <p:sp>
        <p:nvSpPr>
          <p:cNvPr id="11" name="Google Shape;164;p22">
            <a:extLst>
              <a:ext uri="{FF2B5EF4-FFF2-40B4-BE49-F238E27FC236}">
                <a16:creationId xmlns:a16="http://schemas.microsoft.com/office/drawing/2014/main" id="{57E419AC-FA53-0FE6-D218-64ACD51CE915}"/>
              </a:ext>
            </a:extLst>
          </p:cNvPr>
          <p:cNvSpPr txBox="1">
            <a:spLocks/>
          </p:cNvSpPr>
          <p:nvPr/>
        </p:nvSpPr>
        <p:spPr>
          <a:xfrm>
            <a:off x="1620915" y="3770001"/>
            <a:ext cx="3669135" cy="530039"/>
          </a:xfrm>
          <a:prstGeom prst="rect">
            <a:avLst/>
          </a:prstGeom>
        </p:spPr>
        <p:txBody>
          <a:bodyPr spcFirstLastPara="1" vert="horz" wrap="square" lIns="91425" tIns="91425" rIns="91425" bIns="91425" rtlCol="0" anchor="t" anchorCtr="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defTabSz="777240">
              <a:lnSpc>
                <a:spcPct val="100000"/>
              </a:lnSpc>
              <a:spcBef>
                <a:spcPts val="0"/>
              </a:spcBef>
              <a:buNone/>
            </a:pPr>
            <a:r>
              <a:rPr lang="cs-CZ" sz="2380" b="1" kern="1200">
                <a:solidFill>
                  <a:srgbClr val="002600"/>
                </a:solidFill>
                <a:latin typeface="Montserrat"/>
                <a:ea typeface="+mn-ea"/>
                <a:cs typeface="+mn-cs"/>
                <a:sym typeface="Montserrat"/>
              </a:rPr>
              <a:t>info@chytrelichy.cz</a:t>
            </a:r>
            <a:endParaRPr lang="cs-CZ" sz="2800" b="1">
              <a:solidFill>
                <a:srgbClr val="018257"/>
              </a:solidFill>
              <a:latin typeface="Montserrat"/>
              <a:ea typeface="Montserrat"/>
              <a:cs typeface="Montserrat"/>
              <a:sym typeface="Montserrat"/>
            </a:endParaRPr>
          </a:p>
        </p:txBody>
      </p:sp>
      <p:sp>
        <p:nvSpPr>
          <p:cNvPr id="12" name="Google Shape;165;p22">
            <a:extLst>
              <a:ext uri="{FF2B5EF4-FFF2-40B4-BE49-F238E27FC236}">
                <a16:creationId xmlns:a16="http://schemas.microsoft.com/office/drawing/2014/main" id="{A9D4F31C-4023-DA96-809E-BF8F0DED8EB2}"/>
              </a:ext>
            </a:extLst>
          </p:cNvPr>
          <p:cNvSpPr txBox="1">
            <a:spLocks/>
          </p:cNvSpPr>
          <p:nvPr/>
        </p:nvSpPr>
        <p:spPr>
          <a:xfrm>
            <a:off x="5617190" y="3618937"/>
            <a:ext cx="3914943" cy="736636"/>
          </a:xfrm>
          <a:prstGeom prst="rect">
            <a:avLst/>
          </a:prstGeom>
        </p:spPr>
        <p:txBody>
          <a:bodyPr spcFirstLastPara="1" vert="horz" wrap="square" lIns="91425" tIns="91425" rIns="91425" bIns="91425" rtlCol="0" anchor="t" anchorCtr="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r" defTabSz="777240">
              <a:lnSpc>
                <a:spcPct val="100000"/>
              </a:lnSpc>
              <a:spcBef>
                <a:spcPts val="0"/>
              </a:spcBef>
              <a:buNone/>
            </a:pPr>
            <a:r>
              <a:rPr lang="cs" sz="2380" b="1" kern="1200">
                <a:solidFill>
                  <a:srgbClr val="002600"/>
                </a:solidFill>
                <a:latin typeface="Montserrat"/>
                <a:ea typeface="+mn-ea"/>
                <a:cs typeface="+mn-cs"/>
                <a:sym typeface="Montserrat"/>
              </a:rPr>
              <a:t>+420 732 121 651</a:t>
            </a:r>
            <a:endParaRPr lang="cs" sz="2800" b="1">
              <a:solidFill>
                <a:srgbClr val="018257"/>
              </a:solidFill>
              <a:latin typeface="Montserrat"/>
              <a:ea typeface="Montserrat"/>
              <a:cs typeface="Montserrat"/>
              <a:sym typeface="Montserrat"/>
            </a:endParaRPr>
          </a:p>
        </p:txBody>
      </p:sp>
      <p:sp>
        <p:nvSpPr>
          <p:cNvPr id="13" name="Google Shape;166;p22">
            <a:extLst>
              <a:ext uri="{FF2B5EF4-FFF2-40B4-BE49-F238E27FC236}">
                <a16:creationId xmlns:a16="http://schemas.microsoft.com/office/drawing/2014/main" id="{6DA546FD-15BA-32BD-1228-364E6869CE5E}"/>
              </a:ext>
            </a:extLst>
          </p:cNvPr>
          <p:cNvSpPr txBox="1">
            <a:spLocks/>
          </p:cNvSpPr>
          <p:nvPr/>
        </p:nvSpPr>
        <p:spPr>
          <a:xfrm>
            <a:off x="3477714" y="4810726"/>
            <a:ext cx="3914942" cy="1285274"/>
          </a:xfrm>
          <a:prstGeom prst="rect">
            <a:avLst/>
          </a:prstGeom>
        </p:spPr>
        <p:txBody>
          <a:bodyPr spcFirstLastPara="1" vert="horz" wrap="square" lIns="91425" tIns="91425" rIns="91425" bIns="91425" rtlCol="0" anchor="t" anchorCtr="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ctr" defTabSz="777240">
              <a:lnSpc>
                <a:spcPct val="100000"/>
              </a:lnSpc>
              <a:spcBef>
                <a:spcPts val="0"/>
              </a:spcBef>
              <a:buNone/>
            </a:pPr>
            <a:r>
              <a:rPr lang="cs-CZ" sz="2380" b="1" kern="1200">
                <a:solidFill>
                  <a:srgbClr val="002600"/>
                </a:solidFill>
                <a:latin typeface="Montserrat"/>
                <a:ea typeface="+mn-ea"/>
                <a:cs typeface="+mn-cs"/>
                <a:sym typeface="Montserrat"/>
              </a:rPr>
              <a:t>www.chytrelichy.cz</a:t>
            </a:r>
            <a:endParaRPr lang="cs-CZ" sz="2800" b="1">
              <a:solidFill>
                <a:srgbClr val="018257"/>
              </a:solidFill>
              <a:latin typeface="Montserrat"/>
              <a:ea typeface="Montserrat"/>
              <a:cs typeface="Montserrat"/>
              <a:sym typeface="Montserrat"/>
            </a:endParaRPr>
          </a:p>
        </p:txBody>
      </p:sp>
      <p:sp>
        <p:nvSpPr>
          <p:cNvPr id="15" name="TextBox 14">
            <a:extLst>
              <a:ext uri="{FF2B5EF4-FFF2-40B4-BE49-F238E27FC236}">
                <a16:creationId xmlns:a16="http://schemas.microsoft.com/office/drawing/2014/main" id="{E850FD0F-785F-6401-392C-00D23DE097B4}"/>
              </a:ext>
            </a:extLst>
          </p:cNvPr>
          <p:cNvSpPr txBox="1"/>
          <p:nvPr/>
        </p:nvSpPr>
        <p:spPr>
          <a:xfrm>
            <a:off x="1620915" y="2298530"/>
            <a:ext cx="8916832" cy="819866"/>
          </a:xfrm>
          <a:prstGeom prst="rect">
            <a:avLst/>
          </a:prstGeom>
          <a:noFill/>
        </p:spPr>
        <p:txBody>
          <a:bodyPr wrap="square">
            <a:spAutoFit/>
          </a:bodyPr>
          <a:lstStyle/>
          <a:p>
            <a:pPr defTabSz="388620"/>
            <a:r>
              <a:rPr lang="cs-CZ" sz="2380" b="1" kern="1200" dirty="0">
                <a:solidFill>
                  <a:srgbClr val="002600"/>
                </a:solidFill>
                <a:latin typeface="Montserrat"/>
                <a:ea typeface="+mn-ea"/>
                <a:cs typeface="+mn-cs"/>
              </a:rPr>
              <a:t>Jan </a:t>
            </a:r>
            <a:r>
              <a:rPr lang="cs-CZ" sz="2380" b="1" kern="1200" dirty="0" err="1">
                <a:solidFill>
                  <a:srgbClr val="002600"/>
                </a:solidFill>
                <a:latin typeface="Montserrat"/>
                <a:ea typeface="+mn-ea"/>
                <a:cs typeface="+mn-cs"/>
              </a:rPr>
              <a:t>Vitula</a:t>
            </a:r>
            <a:r>
              <a:rPr lang="cs-CZ" sz="2380" b="1" kern="1200" dirty="0">
                <a:solidFill>
                  <a:srgbClr val="002600"/>
                </a:solidFill>
                <a:latin typeface="Montserrat"/>
                <a:ea typeface="+mn-ea"/>
                <a:cs typeface="+mn-cs"/>
              </a:rPr>
              <a:t> - Aktivní starosta města Židlochovic a příznivec ekologie, chytrých a smysluplných řešení</a:t>
            </a:r>
            <a:endParaRPr lang="cs-CZ" sz="2800" b="1" dirty="0">
              <a:solidFill>
                <a:srgbClr val="018257"/>
              </a:solidFill>
              <a:latin typeface="Montserrat"/>
            </a:endParaRPr>
          </a:p>
        </p:txBody>
      </p:sp>
    </p:spTree>
    <p:extLst>
      <p:ext uri="{BB962C8B-B14F-4D97-AF65-F5344CB8AC3E}">
        <p14:creationId xmlns:p14="http://schemas.microsoft.com/office/powerpoint/2010/main" val="4003411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0" name="Rectangle 19">
            <a:extLst>
              <a:ext uri="{FF2B5EF4-FFF2-40B4-BE49-F238E27FC236}">
                <a16:creationId xmlns:a16="http://schemas.microsoft.com/office/drawing/2014/main" id="{BC67B137-15B0-4AF6-94A8-AC00BA8D7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5699F27B-22F2-45E1-BFB8-2B1FF14A9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EEE7F30B-FD8A-1957-E900-0B69971F5F4E}"/>
              </a:ext>
            </a:extLst>
          </p:cNvPr>
          <p:cNvSpPr>
            <a:spLocks noGrp="1"/>
          </p:cNvSpPr>
          <p:nvPr>
            <p:ph type="ctrTitle"/>
          </p:nvPr>
        </p:nvSpPr>
        <p:spPr>
          <a:xfrm>
            <a:off x="643467" y="643466"/>
            <a:ext cx="3602736" cy="5269651"/>
          </a:xfrm>
        </p:spPr>
        <p:txBody>
          <a:bodyPr vert="horz" lIns="91440" tIns="45720" rIns="91440" bIns="45720" rtlCol="0" anchor="ctr">
            <a:normAutofit/>
          </a:bodyPr>
          <a:lstStyle/>
          <a:p>
            <a:pPr>
              <a:lnSpc>
                <a:spcPct val="90000"/>
              </a:lnSpc>
            </a:pPr>
            <a:br>
              <a:rPr lang="en-US" sz="3000" dirty="0">
                <a:solidFill>
                  <a:schemeClr val="tx2"/>
                </a:solidFill>
              </a:rPr>
            </a:br>
            <a:r>
              <a:rPr lang="en-US" sz="3000" dirty="0" err="1">
                <a:solidFill>
                  <a:schemeClr val="tx2"/>
                </a:solidFill>
              </a:rPr>
              <a:t>Diskuse</a:t>
            </a:r>
            <a:br>
              <a:rPr lang="en-US" sz="3000" dirty="0">
                <a:solidFill>
                  <a:schemeClr val="tx2"/>
                </a:solidFill>
              </a:rPr>
            </a:br>
            <a:br>
              <a:rPr lang="en-US" sz="3000" dirty="0">
                <a:solidFill>
                  <a:schemeClr val="tx2"/>
                </a:solidFill>
              </a:rPr>
            </a:br>
            <a:r>
              <a:rPr lang="en-US" sz="3000" dirty="0" err="1">
                <a:solidFill>
                  <a:schemeClr val="tx2"/>
                </a:solidFill>
              </a:rPr>
              <a:t>Příprava</a:t>
            </a:r>
            <a:r>
              <a:rPr lang="en-US" sz="3000" dirty="0">
                <a:solidFill>
                  <a:schemeClr val="tx2"/>
                </a:solidFill>
              </a:rPr>
              <a:t> </a:t>
            </a:r>
            <a:r>
              <a:rPr lang="en-US" sz="3000" dirty="0" err="1">
                <a:solidFill>
                  <a:schemeClr val="tx2"/>
                </a:solidFill>
              </a:rPr>
              <a:t>chytrých</a:t>
            </a:r>
            <a:r>
              <a:rPr lang="en-US" sz="3000" dirty="0">
                <a:solidFill>
                  <a:schemeClr val="tx2"/>
                </a:solidFill>
              </a:rPr>
              <a:t> a </a:t>
            </a:r>
            <a:r>
              <a:rPr lang="en-US" sz="3000" dirty="0" err="1">
                <a:solidFill>
                  <a:schemeClr val="tx2"/>
                </a:solidFill>
              </a:rPr>
              <a:t>klimaticky</a:t>
            </a:r>
            <a:r>
              <a:rPr lang="en-US" sz="3000" dirty="0">
                <a:solidFill>
                  <a:schemeClr val="tx2"/>
                </a:solidFill>
              </a:rPr>
              <a:t> </a:t>
            </a:r>
            <a:r>
              <a:rPr lang="en-US" sz="3000" dirty="0" err="1">
                <a:solidFill>
                  <a:schemeClr val="tx2"/>
                </a:solidFill>
              </a:rPr>
              <a:t>šetrných</a:t>
            </a:r>
            <a:r>
              <a:rPr lang="en-US" sz="3000" dirty="0">
                <a:solidFill>
                  <a:schemeClr val="tx2"/>
                </a:solidFill>
              </a:rPr>
              <a:t> </a:t>
            </a:r>
            <a:r>
              <a:rPr lang="en-US" sz="3000" dirty="0" err="1">
                <a:solidFill>
                  <a:schemeClr val="tx2"/>
                </a:solidFill>
              </a:rPr>
              <a:t>lokalit</a:t>
            </a:r>
            <a:r>
              <a:rPr lang="en-US" sz="3000" dirty="0">
                <a:solidFill>
                  <a:schemeClr val="tx2"/>
                </a:solidFill>
              </a:rPr>
              <a:t> pro </a:t>
            </a:r>
            <a:r>
              <a:rPr lang="en-US" sz="3000" dirty="0" err="1">
                <a:solidFill>
                  <a:schemeClr val="tx2"/>
                </a:solidFill>
              </a:rPr>
              <a:t>výstavbu</a:t>
            </a:r>
            <a:br>
              <a:rPr lang="en-US" sz="3000" dirty="0">
                <a:solidFill>
                  <a:schemeClr val="tx2"/>
                </a:solidFill>
              </a:rPr>
            </a:br>
            <a:br>
              <a:rPr lang="en-US" sz="3000" dirty="0">
                <a:solidFill>
                  <a:schemeClr val="tx2"/>
                </a:solidFill>
              </a:rPr>
            </a:br>
            <a:br>
              <a:rPr lang="en-US" sz="3000" dirty="0">
                <a:solidFill>
                  <a:schemeClr val="tx2"/>
                </a:solidFill>
              </a:rPr>
            </a:br>
            <a:endParaRPr lang="en-US" sz="3000" dirty="0">
              <a:solidFill>
                <a:schemeClr val="tx2"/>
              </a:solidFill>
            </a:endParaRPr>
          </a:p>
        </p:txBody>
      </p:sp>
      <p:cxnSp>
        <p:nvCxnSpPr>
          <p:cNvPr id="14" name="Straight Connector 13">
            <a:extLst>
              <a:ext uri="{FF2B5EF4-FFF2-40B4-BE49-F238E27FC236}">
                <a16:creationId xmlns:a16="http://schemas.microsoft.com/office/drawing/2014/main" id="{633ABDA7-FF8C-4E26-8C7D-47E0AE54E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265557"/>
            <a:ext cx="7031" cy="3931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9DB5B44D-CE79-F170-828A-44001C5DF44F}"/>
              </a:ext>
            </a:extLst>
          </p:cNvPr>
          <p:cNvSpPr>
            <a:spLocks noGrp="1"/>
          </p:cNvSpPr>
          <p:nvPr>
            <p:ph type="subTitle" idx="1"/>
          </p:nvPr>
        </p:nvSpPr>
        <p:spPr>
          <a:xfrm>
            <a:off x="4785064" y="399495"/>
            <a:ext cx="7052563" cy="5513621"/>
          </a:xfrm>
        </p:spPr>
        <p:txBody>
          <a:bodyPr vert="horz" lIns="91440" tIns="45720" rIns="91440" bIns="45720" rtlCol="0" anchor="t">
            <a:normAutofit fontScale="92500" lnSpcReduction="20000"/>
          </a:bodyPr>
          <a:lstStyle/>
          <a:p>
            <a:pPr indent="-182880" algn="l">
              <a:buFont typeface="Corbel" pitchFamily="34" charset="0"/>
              <a:buChar char="•"/>
            </a:pPr>
            <a:r>
              <a:rPr lang="cs-CZ" sz="2600" dirty="0">
                <a:solidFill>
                  <a:schemeClr val="tx2"/>
                </a:solidFill>
              </a:rPr>
              <a:t>Rozvíjíme v obci lokalitu pro výstavbu rodinných (ev. bytových) domů? </a:t>
            </a:r>
            <a:endParaRPr lang="en-US" sz="2600" dirty="0">
              <a:solidFill>
                <a:schemeClr val="tx2"/>
              </a:solidFill>
            </a:endParaRPr>
          </a:p>
          <a:p>
            <a:pPr indent="-182880" algn="l">
              <a:buFont typeface="Corbel" pitchFamily="34" charset="0"/>
              <a:buChar char="•"/>
            </a:pPr>
            <a:r>
              <a:rPr lang="cs-CZ" sz="2600" b="1" dirty="0">
                <a:solidFill>
                  <a:schemeClr val="tx2"/>
                </a:solidFill>
              </a:rPr>
              <a:t>Jak jsme zajistili pozemky </a:t>
            </a:r>
            <a:r>
              <a:rPr lang="cs-CZ" sz="2600" dirty="0">
                <a:solidFill>
                  <a:schemeClr val="tx2"/>
                </a:solidFill>
              </a:rPr>
              <a:t>pro realizaci rozvojového území? Jak se lze vypořádat s vlastníky, kteří odmítají prodat pozemek obci? </a:t>
            </a:r>
            <a:endParaRPr lang="en-US" sz="2600" dirty="0">
              <a:solidFill>
                <a:schemeClr val="tx2"/>
              </a:solidFill>
            </a:endParaRPr>
          </a:p>
          <a:p>
            <a:pPr indent="-182880" algn="l">
              <a:buFont typeface="Corbel" pitchFamily="34" charset="0"/>
              <a:buChar char="•"/>
            </a:pPr>
            <a:r>
              <a:rPr lang="en-US" sz="2600" dirty="0">
                <a:solidFill>
                  <a:schemeClr val="tx2"/>
                </a:solidFill>
              </a:rPr>
              <a:t> </a:t>
            </a:r>
            <a:r>
              <a:rPr lang="cs-CZ" sz="2600" dirty="0">
                <a:solidFill>
                  <a:schemeClr val="tx2"/>
                </a:solidFill>
              </a:rPr>
              <a:t>Jak řešíme </a:t>
            </a:r>
            <a:r>
              <a:rPr lang="cs-CZ" sz="2600" b="1" dirty="0">
                <a:solidFill>
                  <a:schemeClr val="tx2"/>
                </a:solidFill>
              </a:rPr>
              <a:t>nakládání s dešťovými vodami</a:t>
            </a:r>
            <a:r>
              <a:rPr lang="cs-CZ" sz="2600" dirty="0">
                <a:solidFill>
                  <a:schemeClr val="tx2"/>
                </a:solidFill>
              </a:rPr>
              <a:t>? </a:t>
            </a:r>
          </a:p>
          <a:p>
            <a:pPr indent="-182880" algn="l">
              <a:buFont typeface="Corbel" pitchFamily="34" charset="0"/>
              <a:buChar char="•"/>
            </a:pPr>
            <a:r>
              <a:rPr lang="cs-CZ" sz="2600" dirty="0">
                <a:solidFill>
                  <a:schemeClr val="tx2"/>
                </a:solidFill>
              </a:rPr>
              <a:t>Jaká je spolupráce s distributorem elektřiny (EG.D, ČEZ)?</a:t>
            </a:r>
          </a:p>
          <a:p>
            <a:pPr indent="-182880" algn="l">
              <a:buFont typeface="Corbel" pitchFamily="34" charset="0"/>
              <a:buChar char="•"/>
            </a:pPr>
            <a:r>
              <a:rPr lang="cs-CZ" sz="2600" dirty="0">
                <a:solidFill>
                  <a:schemeClr val="tx2"/>
                </a:solidFill>
              </a:rPr>
              <a:t>Pamatujeme na </a:t>
            </a:r>
            <a:r>
              <a:rPr lang="cs-CZ" sz="2400" b="1" dirty="0">
                <a:solidFill>
                  <a:schemeClr val="tx2"/>
                </a:solidFill>
              </a:rPr>
              <a:t>veřejný prostor </a:t>
            </a:r>
            <a:r>
              <a:rPr lang="cs-CZ" sz="2600" dirty="0">
                <a:solidFill>
                  <a:schemeClr val="tx2"/>
                </a:solidFill>
              </a:rPr>
              <a:t>v plánované lokalitě? </a:t>
            </a:r>
          </a:p>
          <a:p>
            <a:pPr indent="-182880" algn="l">
              <a:buFont typeface="Corbel" pitchFamily="34" charset="0"/>
              <a:buChar char="•"/>
            </a:pPr>
            <a:r>
              <a:rPr lang="cs-CZ" sz="2600" dirty="0">
                <a:solidFill>
                  <a:schemeClr val="tx2"/>
                </a:solidFill>
              </a:rPr>
              <a:t>Počítáme se založením </a:t>
            </a:r>
            <a:r>
              <a:rPr lang="cs-CZ" sz="2600" b="1" dirty="0">
                <a:solidFill>
                  <a:schemeClr val="tx2"/>
                </a:solidFill>
              </a:rPr>
              <a:t>vodního prvku</a:t>
            </a:r>
            <a:r>
              <a:rPr lang="cs-CZ" sz="2600" dirty="0">
                <a:solidFill>
                  <a:schemeClr val="tx2"/>
                </a:solidFill>
              </a:rPr>
              <a:t>?</a:t>
            </a:r>
          </a:p>
          <a:p>
            <a:pPr indent="-182880" algn="l">
              <a:buFont typeface="Corbel" pitchFamily="34" charset="0"/>
              <a:buChar char="•"/>
            </a:pPr>
            <a:r>
              <a:rPr lang="cs-CZ" sz="2600" dirty="0">
                <a:solidFill>
                  <a:schemeClr val="tx2"/>
                </a:solidFill>
              </a:rPr>
              <a:t>Jak řešíme </a:t>
            </a:r>
            <a:r>
              <a:rPr lang="cs-CZ" sz="2600" b="1" dirty="0">
                <a:solidFill>
                  <a:schemeClr val="tx2"/>
                </a:solidFill>
              </a:rPr>
              <a:t>následný prodej parcel</a:t>
            </a:r>
            <a:r>
              <a:rPr lang="cs-CZ" sz="2600" dirty="0">
                <a:solidFill>
                  <a:schemeClr val="tx2"/>
                </a:solidFill>
              </a:rPr>
              <a:t>? (např. prodej i s projektem, prodej s různými závazky, SOSB, …).</a:t>
            </a:r>
          </a:p>
          <a:p>
            <a:pPr indent="-182880" algn="l">
              <a:buFont typeface="Corbel" pitchFamily="34" charset="0"/>
              <a:buChar char="•"/>
            </a:pPr>
            <a:r>
              <a:rPr lang="cs-CZ" sz="2600" dirty="0">
                <a:solidFill>
                  <a:schemeClr val="tx2"/>
                </a:solidFill>
              </a:rPr>
              <a:t>Jak řešíme výběr kupujícího? </a:t>
            </a:r>
          </a:p>
          <a:p>
            <a:pPr indent="-182880" algn="l">
              <a:buFont typeface="Corbel" pitchFamily="34" charset="0"/>
              <a:buChar char="•"/>
            </a:pPr>
            <a:r>
              <a:rPr lang="cs-CZ" sz="2600" dirty="0">
                <a:solidFill>
                  <a:schemeClr val="tx2"/>
                </a:solidFill>
              </a:rPr>
              <a:t>Jak stanovujeme </a:t>
            </a:r>
            <a:r>
              <a:rPr lang="cs-CZ" sz="2600" b="1" dirty="0">
                <a:solidFill>
                  <a:schemeClr val="tx2"/>
                </a:solidFill>
              </a:rPr>
              <a:t>cenu parcely </a:t>
            </a:r>
            <a:r>
              <a:rPr lang="cs-CZ" sz="2600" dirty="0">
                <a:solidFill>
                  <a:schemeClr val="tx2"/>
                </a:solidFill>
              </a:rPr>
              <a:t>a jak řešíme financování základní infrastruktury lokality? </a:t>
            </a:r>
            <a:endParaRPr lang="en-US" sz="2600" dirty="0">
              <a:solidFill>
                <a:schemeClr val="tx2"/>
              </a:solidFill>
            </a:endParaRPr>
          </a:p>
          <a:p>
            <a:pPr indent="-182880" algn="l">
              <a:buFont typeface="Corbel" pitchFamily="34" charset="0"/>
              <a:buChar char="•"/>
            </a:pPr>
            <a:endParaRPr lang="en-US" sz="2000" dirty="0">
              <a:solidFill>
                <a:schemeClr val="tx2"/>
              </a:solidFill>
            </a:endParaRPr>
          </a:p>
        </p:txBody>
      </p:sp>
    </p:spTree>
    <p:extLst>
      <p:ext uri="{BB962C8B-B14F-4D97-AF65-F5344CB8AC3E}">
        <p14:creationId xmlns:p14="http://schemas.microsoft.com/office/powerpoint/2010/main" val="1863195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A916-7CC9-4E26-E5BA-CBDCEFC648EE}"/>
              </a:ext>
            </a:extLst>
          </p:cNvPr>
          <p:cNvSpPr>
            <a:spLocks noGrp="1"/>
          </p:cNvSpPr>
          <p:nvPr>
            <p:ph type="title"/>
          </p:nvPr>
        </p:nvSpPr>
        <p:spPr>
          <a:xfrm>
            <a:off x="1143000" y="609600"/>
            <a:ext cx="9875520" cy="1356360"/>
          </a:xfrm>
        </p:spPr>
        <p:txBody>
          <a:bodyPr>
            <a:normAutofit/>
          </a:bodyPr>
          <a:lstStyle/>
          <a:p>
            <a:r>
              <a:rPr lang="cs-CZ"/>
              <a:t>Expertní kulatý stůl Ostrava</a:t>
            </a:r>
            <a:endParaRPr lang="cs-CZ" dirty="0"/>
          </a:p>
        </p:txBody>
      </p:sp>
      <p:sp>
        <p:nvSpPr>
          <p:cNvPr id="3" name="Content Placeholder 2">
            <a:extLst>
              <a:ext uri="{FF2B5EF4-FFF2-40B4-BE49-F238E27FC236}">
                <a16:creationId xmlns:a16="http://schemas.microsoft.com/office/drawing/2014/main" id="{A708CC51-EBDF-88F3-12B9-EB89E12726ED}"/>
              </a:ext>
            </a:extLst>
          </p:cNvPr>
          <p:cNvSpPr>
            <a:spLocks/>
          </p:cNvSpPr>
          <p:nvPr/>
        </p:nvSpPr>
        <p:spPr>
          <a:xfrm>
            <a:off x="2498736" y="2472489"/>
            <a:ext cx="7011644" cy="2970965"/>
          </a:xfrm>
          <a:prstGeom prst="rect">
            <a:avLst/>
          </a:prstGeom>
        </p:spPr>
        <p:txBody>
          <a:bodyPr>
            <a:normAutofit/>
          </a:bodyPr>
          <a:lstStyle/>
          <a:p>
            <a:pPr defTabSz="356616"/>
            <a:r>
              <a:rPr lang="cs-CZ" sz="2184" kern="1200" dirty="0">
                <a:solidFill>
                  <a:schemeClr val="tx1"/>
                </a:solidFill>
                <a:latin typeface="+mn-lt"/>
                <a:ea typeface="+mn-ea"/>
                <a:cs typeface="+mn-cs"/>
              </a:rPr>
              <a:t>Zelený územní plán</a:t>
            </a:r>
          </a:p>
          <a:p>
            <a:pPr defTabSz="356616"/>
            <a:r>
              <a:rPr lang="cs-CZ" sz="2184" kern="1200" dirty="0">
                <a:solidFill>
                  <a:schemeClr val="tx1"/>
                </a:solidFill>
                <a:latin typeface="+mn-lt"/>
                <a:ea typeface="+mn-ea"/>
                <a:cs typeface="+mn-cs"/>
              </a:rPr>
              <a:t>Udržitelná architektura</a:t>
            </a:r>
            <a:endParaRPr lang="cs-CZ" sz="2800" dirty="0"/>
          </a:p>
        </p:txBody>
      </p:sp>
      <p:sp>
        <p:nvSpPr>
          <p:cNvPr id="4" name="Nadpis 1">
            <a:extLst>
              <a:ext uri="{FF2B5EF4-FFF2-40B4-BE49-F238E27FC236}">
                <a16:creationId xmlns:a16="http://schemas.microsoft.com/office/drawing/2014/main" id="{16F986E4-FAEC-D229-265C-598EAA3D6178}"/>
              </a:ext>
            </a:extLst>
          </p:cNvPr>
          <p:cNvSpPr txBox="1">
            <a:spLocks/>
          </p:cNvSpPr>
          <p:nvPr/>
        </p:nvSpPr>
        <p:spPr>
          <a:xfrm>
            <a:off x="7705978" y="2202430"/>
            <a:ext cx="2034078" cy="1365283"/>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56616"/>
            <a:r>
              <a:rPr lang="en-US" sz="2184" kern="1200" dirty="0" err="1">
                <a:solidFill>
                  <a:srgbClr val="151515"/>
                </a:solidFill>
                <a:latin typeface="+mj-lt"/>
                <a:ea typeface="+mj-ea"/>
                <a:cs typeface="+mj-cs"/>
              </a:rPr>
              <a:t>Proč</a:t>
            </a:r>
            <a:r>
              <a:rPr lang="en-US" sz="2184" kern="1200" dirty="0">
                <a:solidFill>
                  <a:srgbClr val="151515"/>
                </a:solidFill>
                <a:latin typeface="+mj-lt"/>
                <a:ea typeface="+mj-ea"/>
                <a:cs typeface="+mj-cs"/>
              </a:rPr>
              <a:t> se </a:t>
            </a:r>
            <a:r>
              <a:rPr lang="en-US" sz="2184" kern="1200" dirty="0" err="1">
                <a:solidFill>
                  <a:srgbClr val="151515"/>
                </a:solidFill>
                <a:latin typeface="+mj-lt"/>
                <a:ea typeface="+mj-ea"/>
                <a:cs typeface="+mj-cs"/>
              </a:rPr>
              <a:t>zabývat</a:t>
            </a:r>
            <a:r>
              <a:rPr lang="en-US" sz="2184" kern="1200" dirty="0">
                <a:solidFill>
                  <a:srgbClr val="151515"/>
                </a:solidFill>
                <a:latin typeface="+mj-lt"/>
                <a:ea typeface="+mj-ea"/>
                <a:cs typeface="+mj-cs"/>
              </a:rPr>
              <a:t> </a:t>
            </a:r>
            <a:r>
              <a:rPr lang="en-US" sz="2184" kern="1200" dirty="0" err="1">
                <a:solidFill>
                  <a:srgbClr val="151515"/>
                </a:solidFill>
                <a:latin typeface="+mn-lt"/>
                <a:ea typeface="+mn-ea"/>
                <a:cs typeface="+mn-cs"/>
              </a:rPr>
              <a:t>územním</a:t>
            </a:r>
            <a:r>
              <a:rPr lang="en-US" sz="2184" kern="1200" dirty="0">
                <a:solidFill>
                  <a:srgbClr val="151515"/>
                </a:solidFill>
                <a:latin typeface="+mj-lt"/>
                <a:ea typeface="+mj-ea"/>
                <a:cs typeface="+mj-cs"/>
              </a:rPr>
              <a:t> </a:t>
            </a:r>
            <a:r>
              <a:rPr lang="en-US" sz="2184" kern="1200" dirty="0" err="1">
                <a:solidFill>
                  <a:srgbClr val="151515"/>
                </a:solidFill>
                <a:latin typeface="+mj-lt"/>
                <a:ea typeface="+mj-ea"/>
                <a:cs typeface="+mj-cs"/>
              </a:rPr>
              <a:t>plánem</a:t>
            </a:r>
            <a:r>
              <a:rPr lang="en-US" sz="2184" kern="1200" dirty="0">
                <a:solidFill>
                  <a:srgbClr val="151515"/>
                </a:solidFill>
                <a:latin typeface="+mj-lt"/>
                <a:ea typeface="+mj-ea"/>
                <a:cs typeface="+mj-cs"/>
              </a:rPr>
              <a:t>?</a:t>
            </a:r>
            <a:endParaRPr lang="en-US" sz="2800" dirty="0"/>
          </a:p>
        </p:txBody>
      </p:sp>
      <p:pic>
        <p:nvPicPr>
          <p:cNvPr id="5" name="Zástupný obsah 3" descr="Obsah obrázku symbol, Písmo, logo, klipart&#10;&#10;Popis byl vytvořen automaticky">
            <a:extLst>
              <a:ext uri="{FF2B5EF4-FFF2-40B4-BE49-F238E27FC236}">
                <a16:creationId xmlns:a16="http://schemas.microsoft.com/office/drawing/2014/main" id="{F6FF776C-D709-D190-A573-BEED08418A00}"/>
              </a:ext>
            </a:extLst>
          </p:cNvPr>
          <p:cNvPicPr>
            <a:picLocks noChangeAspect="1"/>
          </p:cNvPicPr>
          <p:nvPr/>
        </p:nvPicPr>
        <p:blipFill rotWithShape="1">
          <a:blip r:embed="rId2">
            <a:extLst>
              <a:ext uri="{28A0092B-C50C-407E-A947-70E740481C1C}">
                <a14:useLocalDpi xmlns:a14="http://schemas.microsoft.com/office/drawing/2010/main" val="0"/>
              </a:ext>
            </a:extLst>
          </a:blip>
          <a:srcRect t="1050" r="1" b="1"/>
          <a:stretch/>
        </p:blipFill>
        <p:spPr>
          <a:xfrm>
            <a:off x="7456661" y="3816143"/>
            <a:ext cx="2145280" cy="2138797"/>
          </a:xfrm>
          <a:prstGeom prst="rect">
            <a:avLst/>
          </a:prstGeom>
        </p:spPr>
      </p:pic>
      <p:pic>
        <p:nvPicPr>
          <p:cNvPr id="7" name="Picture 6" descr="A building with grass on the roof&#10;&#10;Description automatically generated">
            <a:extLst>
              <a:ext uri="{FF2B5EF4-FFF2-40B4-BE49-F238E27FC236}">
                <a16:creationId xmlns:a16="http://schemas.microsoft.com/office/drawing/2014/main" id="{255A8A95-BB5A-E076-CD16-586384004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722" y="3509791"/>
            <a:ext cx="4336158" cy="2586209"/>
          </a:xfrm>
          <a:prstGeom prst="rect">
            <a:avLst/>
          </a:prstGeom>
        </p:spPr>
      </p:pic>
      <p:sp>
        <p:nvSpPr>
          <p:cNvPr id="8" name="TextBox 7">
            <a:extLst>
              <a:ext uri="{FF2B5EF4-FFF2-40B4-BE49-F238E27FC236}">
                <a16:creationId xmlns:a16="http://schemas.microsoft.com/office/drawing/2014/main" id="{555E0E2A-D318-F88A-7C3C-FA284CDA2B2E}"/>
              </a:ext>
            </a:extLst>
          </p:cNvPr>
          <p:cNvSpPr txBox="1"/>
          <p:nvPr/>
        </p:nvSpPr>
        <p:spPr>
          <a:xfrm>
            <a:off x="1361405" y="1652199"/>
            <a:ext cx="9129662" cy="646331"/>
          </a:xfrm>
          <a:prstGeom prst="rect">
            <a:avLst/>
          </a:prstGeom>
          <a:noFill/>
        </p:spPr>
        <p:txBody>
          <a:bodyPr wrap="square">
            <a:spAutoFit/>
          </a:bodyPr>
          <a:lstStyle/>
          <a:p>
            <a:r>
              <a:rPr lang="cs-CZ" dirty="0"/>
              <a:t>Záznam </a:t>
            </a:r>
            <a:r>
              <a:rPr lang="cs-CZ" dirty="0" err="1"/>
              <a:t>exp</a:t>
            </a:r>
            <a:r>
              <a:rPr lang="cs-CZ" dirty="0"/>
              <a:t>. Kulatého stolu: </a:t>
            </a:r>
            <a:r>
              <a:rPr lang="cs-CZ" dirty="0">
                <a:hlinkClick r:id="rId4"/>
              </a:rPr>
              <a:t>https://drive.google.com/file/d/1bnYnxaqyWSeIReC3NlHrutnitfsouIHg/view?usp=sharing</a:t>
            </a:r>
            <a:endParaRPr lang="cs-CZ" dirty="0"/>
          </a:p>
        </p:txBody>
      </p:sp>
    </p:spTree>
    <p:extLst>
      <p:ext uri="{BB962C8B-B14F-4D97-AF65-F5344CB8AC3E}">
        <p14:creationId xmlns:p14="http://schemas.microsoft.com/office/powerpoint/2010/main" val="2331609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2730-9347-ACF2-7E9C-13DA48E38569}"/>
              </a:ext>
            </a:extLst>
          </p:cNvPr>
          <p:cNvSpPr>
            <a:spLocks noGrp="1"/>
          </p:cNvSpPr>
          <p:nvPr>
            <p:ph type="ctrTitle"/>
          </p:nvPr>
        </p:nvSpPr>
        <p:spPr/>
        <p:txBody>
          <a:bodyPr/>
          <a:lstStyle/>
          <a:p>
            <a:r>
              <a:rPr lang="cs-CZ" dirty="0"/>
              <a:t>Zelený územní plán</a:t>
            </a:r>
          </a:p>
        </p:txBody>
      </p:sp>
      <p:sp>
        <p:nvSpPr>
          <p:cNvPr id="3" name="Subtitle 2">
            <a:extLst>
              <a:ext uri="{FF2B5EF4-FFF2-40B4-BE49-F238E27FC236}">
                <a16:creationId xmlns:a16="http://schemas.microsoft.com/office/drawing/2014/main" id="{0997733A-FC79-BB16-ADC1-D5D07FEDCF0F}"/>
              </a:ext>
            </a:extLst>
          </p:cNvPr>
          <p:cNvSpPr>
            <a:spLocks noGrp="1"/>
          </p:cNvSpPr>
          <p:nvPr>
            <p:ph type="subTitle" idx="1"/>
          </p:nvPr>
        </p:nvSpPr>
        <p:spPr/>
        <p:txBody>
          <a:bodyPr/>
          <a:lstStyle/>
          <a:p>
            <a:r>
              <a:rPr lang="cs-CZ" dirty="0"/>
              <a:t>Odborná garance Vendula Záhumenská</a:t>
            </a:r>
          </a:p>
        </p:txBody>
      </p:sp>
    </p:spTree>
    <p:extLst>
      <p:ext uri="{BB962C8B-B14F-4D97-AF65-F5344CB8AC3E}">
        <p14:creationId xmlns:p14="http://schemas.microsoft.com/office/powerpoint/2010/main" val="632214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4" name="Nadpis 1">
            <a:extLst>
              <a:ext uri="{FF2B5EF4-FFF2-40B4-BE49-F238E27FC236}">
                <a16:creationId xmlns:a16="http://schemas.microsoft.com/office/drawing/2014/main" id="{5469D002-BD5A-B3AE-D9EE-987C5931271F}"/>
              </a:ext>
            </a:extLst>
          </p:cNvPr>
          <p:cNvSpPr txBox="1">
            <a:spLocks/>
          </p:cNvSpPr>
          <p:nvPr/>
        </p:nvSpPr>
        <p:spPr>
          <a:xfrm>
            <a:off x="707064" y="609600"/>
            <a:ext cx="6993914" cy="13563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400" dirty="0">
                <a:solidFill>
                  <a:schemeClr val="accent1"/>
                </a:solidFill>
              </a:rPr>
              <a:t>Co to je </a:t>
            </a:r>
            <a:r>
              <a:rPr lang="en-US" sz="4400" dirty="0" err="1">
                <a:solidFill>
                  <a:schemeClr val="accent1"/>
                </a:solidFill>
              </a:rPr>
              <a:t>územní</a:t>
            </a:r>
            <a:r>
              <a:rPr lang="en-US" sz="4400" dirty="0">
                <a:solidFill>
                  <a:schemeClr val="accent1"/>
                </a:solidFill>
              </a:rPr>
              <a:t> </a:t>
            </a:r>
            <a:r>
              <a:rPr lang="en-US" sz="4400" dirty="0" err="1">
                <a:solidFill>
                  <a:schemeClr val="accent1"/>
                </a:solidFill>
              </a:rPr>
              <a:t>plán</a:t>
            </a:r>
            <a:endParaRPr lang="en-US" sz="4400" dirty="0">
              <a:solidFill>
                <a:schemeClr val="accent1"/>
              </a:solidFill>
            </a:endParaRPr>
          </a:p>
        </p:txBody>
      </p:sp>
      <p:sp>
        <p:nvSpPr>
          <p:cNvPr id="5" name="Zástupný obsah 2">
            <a:extLst>
              <a:ext uri="{FF2B5EF4-FFF2-40B4-BE49-F238E27FC236}">
                <a16:creationId xmlns:a16="http://schemas.microsoft.com/office/drawing/2014/main" id="{131680A5-7C73-6D73-3F85-FF73885D45F1}"/>
              </a:ext>
            </a:extLst>
          </p:cNvPr>
          <p:cNvSpPr txBox="1">
            <a:spLocks/>
          </p:cNvSpPr>
          <p:nvPr/>
        </p:nvSpPr>
        <p:spPr>
          <a:xfrm>
            <a:off x="707064" y="2057400"/>
            <a:ext cx="5388936" cy="4038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indent="-182880" defTabSz="914400">
              <a:lnSpc>
                <a:spcPct val="90000"/>
              </a:lnSpc>
              <a:buSzPct val="80000"/>
              <a:buFont typeface="Corbel" pitchFamily="34" charset="0"/>
              <a:buChar char="•"/>
            </a:pPr>
            <a:r>
              <a:rPr lang="en-US" sz="2000" dirty="0" err="1">
                <a:solidFill>
                  <a:schemeClr val="tx1"/>
                </a:solidFill>
              </a:rPr>
              <a:t>Základní</a:t>
            </a:r>
            <a:r>
              <a:rPr lang="en-US" sz="2000" dirty="0">
                <a:solidFill>
                  <a:schemeClr val="tx1"/>
                </a:solidFill>
              </a:rPr>
              <a:t> </a:t>
            </a:r>
            <a:r>
              <a:rPr lang="en-US" sz="2000" dirty="0" err="1">
                <a:solidFill>
                  <a:schemeClr val="tx1"/>
                </a:solidFill>
              </a:rPr>
              <a:t>dokument</a:t>
            </a:r>
            <a:r>
              <a:rPr lang="en-US" sz="2000" dirty="0">
                <a:solidFill>
                  <a:schemeClr val="tx1"/>
                </a:solidFill>
              </a:rPr>
              <a:t> (</a:t>
            </a:r>
            <a:r>
              <a:rPr lang="en-US" sz="2000" dirty="0" err="1">
                <a:solidFill>
                  <a:schemeClr val="tx1"/>
                </a:solidFill>
              </a:rPr>
              <a:t>nejen</a:t>
            </a:r>
            <a:r>
              <a:rPr lang="en-US" sz="2000" dirty="0">
                <a:solidFill>
                  <a:schemeClr val="tx1"/>
                </a:solidFill>
              </a:rPr>
              <a:t>) </a:t>
            </a:r>
            <a:r>
              <a:rPr lang="en-US" sz="2000" dirty="0" err="1">
                <a:solidFill>
                  <a:schemeClr val="tx1"/>
                </a:solidFill>
              </a:rPr>
              <a:t>územního</a:t>
            </a:r>
            <a:r>
              <a:rPr lang="en-US" sz="2000" dirty="0">
                <a:solidFill>
                  <a:schemeClr val="tx1"/>
                </a:solidFill>
              </a:rPr>
              <a:t> </a:t>
            </a:r>
            <a:r>
              <a:rPr lang="en-US" sz="2000" dirty="0" err="1">
                <a:solidFill>
                  <a:schemeClr val="tx1"/>
                </a:solidFill>
              </a:rPr>
              <a:t>rozvoje</a:t>
            </a:r>
            <a:endParaRPr lang="en-US" sz="2000" dirty="0">
              <a:solidFill>
                <a:schemeClr val="tx1"/>
              </a:solidFill>
            </a:endParaRPr>
          </a:p>
          <a:p>
            <a:pPr lvl="1" indent="-182880" defTabSz="914400">
              <a:lnSpc>
                <a:spcPct val="90000"/>
              </a:lnSpc>
              <a:buSzPct val="80000"/>
              <a:buFont typeface="Corbel" pitchFamily="34" charset="0"/>
              <a:buChar char="•"/>
            </a:pPr>
            <a:r>
              <a:rPr lang="en-US" sz="2000" dirty="0" err="1">
                <a:solidFill>
                  <a:schemeClr val="tx1"/>
                </a:solidFill>
              </a:rPr>
              <a:t>Mimořádně</a:t>
            </a:r>
            <a:r>
              <a:rPr lang="en-US" sz="2000" dirty="0">
                <a:solidFill>
                  <a:schemeClr val="tx1"/>
                </a:solidFill>
              </a:rPr>
              <a:t> </a:t>
            </a:r>
            <a:r>
              <a:rPr lang="en-US" sz="2000" dirty="0" err="1">
                <a:solidFill>
                  <a:schemeClr val="tx1"/>
                </a:solidFill>
              </a:rPr>
              <a:t>důležitý</a:t>
            </a:r>
            <a:endParaRPr lang="en-US" sz="2000" dirty="0">
              <a:solidFill>
                <a:schemeClr val="tx1"/>
              </a:solidFill>
            </a:endParaRPr>
          </a:p>
          <a:p>
            <a:pPr lvl="1" indent="-182880" defTabSz="914400">
              <a:lnSpc>
                <a:spcPct val="90000"/>
              </a:lnSpc>
              <a:buSzPct val="80000"/>
              <a:buFont typeface="Corbel" pitchFamily="34" charset="0"/>
              <a:buChar char="•"/>
            </a:pPr>
            <a:r>
              <a:rPr lang="en-US" sz="2000" dirty="0" err="1">
                <a:solidFill>
                  <a:schemeClr val="tx1"/>
                </a:solidFill>
              </a:rPr>
              <a:t>Obce</a:t>
            </a:r>
            <a:r>
              <a:rPr lang="en-US" sz="2000" dirty="0">
                <a:solidFill>
                  <a:schemeClr val="tx1"/>
                </a:solidFill>
              </a:rPr>
              <a:t> </a:t>
            </a:r>
            <a:r>
              <a:rPr lang="en-US" sz="2000" dirty="0" err="1">
                <a:solidFill>
                  <a:schemeClr val="tx1"/>
                </a:solidFill>
              </a:rPr>
              <a:t>jej</a:t>
            </a:r>
            <a:r>
              <a:rPr lang="en-US" sz="2000" dirty="0">
                <a:solidFill>
                  <a:schemeClr val="tx1"/>
                </a:solidFill>
              </a:rPr>
              <a:t> </a:t>
            </a:r>
            <a:r>
              <a:rPr lang="en-US" sz="2000" dirty="0" err="1">
                <a:solidFill>
                  <a:schemeClr val="tx1"/>
                </a:solidFill>
              </a:rPr>
              <a:t>bohužel</a:t>
            </a:r>
            <a:r>
              <a:rPr lang="en-US" sz="2000" dirty="0">
                <a:solidFill>
                  <a:schemeClr val="tx1"/>
                </a:solidFill>
              </a:rPr>
              <a:t> </a:t>
            </a:r>
            <a:r>
              <a:rPr lang="en-US" sz="2000" dirty="0" err="1">
                <a:solidFill>
                  <a:schemeClr val="tx1"/>
                </a:solidFill>
              </a:rPr>
              <a:t>někdy</a:t>
            </a:r>
            <a:r>
              <a:rPr lang="en-US" sz="2000" dirty="0">
                <a:solidFill>
                  <a:schemeClr val="tx1"/>
                </a:solidFill>
              </a:rPr>
              <a:t> </a:t>
            </a:r>
            <a:r>
              <a:rPr lang="en-US" sz="2000" dirty="0" err="1">
                <a:solidFill>
                  <a:schemeClr val="tx1"/>
                </a:solidFill>
              </a:rPr>
              <a:t>podceňují</a:t>
            </a:r>
            <a:endParaRPr lang="en-US" sz="2000" dirty="0">
              <a:solidFill>
                <a:schemeClr val="tx1"/>
              </a:solidFill>
            </a:endParaRPr>
          </a:p>
          <a:p>
            <a:pPr indent="-182880" defTabSz="914400">
              <a:lnSpc>
                <a:spcPct val="90000"/>
              </a:lnSpc>
              <a:buSzPct val="80000"/>
              <a:buFont typeface="Corbel" pitchFamily="34" charset="0"/>
              <a:buChar char="•"/>
            </a:pPr>
            <a:r>
              <a:rPr lang="en-US" sz="2000" dirty="0" err="1">
                <a:solidFill>
                  <a:schemeClr val="tx1"/>
                </a:solidFill>
              </a:rPr>
              <a:t>Skrze</a:t>
            </a:r>
            <a:r>
              <a:rPr lang="en-US" sz="2000" dirty="0">
                <a:solidFill>
                  <a:schemeClr val="tx1"/>
                </a:solidFill>
              </a:rPr>
              <a:t> </a:t>
            </a:r>
            <a:r>
              <a:rPr lang="en-US" sz="2000" dirty="0" err="1">
                <a:solidFill>
                  <a:schemeClr val="tx1"/>
                </a:solidFill>
              </a:rPr>
              <a:t>něj</a:t>
            </a:r>
            <a:r>
              <a:rPr lang="en-US" sz="2000" dirty="0">
                <a:solidFill>
                  <a:schemeClr val="tx1"/>
                </a:solidFill>
              </a:rPr>
              <a:t> se </a:t>
            </a:r>
            <a:r>
              <a:rPr lang="en-US" sz="2000" dirty="0" err="1">
                <a:solidFill>
                  <a:schemeClr val="tx1"/>
                </a:solidFill>
              </a:rPr>
              <a:t>dá</a:t>
            </a:r>
            <a:r>
              <a:rPr lang="en-US" sz="2000" dirty="0">
                <a:solidFill>
                  <a:schemeClr val="tx1"/>
                </a:solidFill>
              </a:rPr>
              <a:t> </a:t>
            </a:r>
            <a:r>
              <a:rPr lang="en-US" sz="2000" dirty="0" err="1">
                <a:solidFill>
                  <a:schemeClr val="tx1"/>
                </a:solidFill>
              </a:rPr>
              <a:t>usměrňovat</a:t>
            </a:r>
            <a:r>
              <a:rPr lang="en-US" sz="2000" dirty="0">
                <a:solidFill>
                  <a:schemeClr val="tx1"/>
                </a:solidFill>
              </a:rPr>
              <a:t> </a:t>
            </a:r>
            <a:r>
              <a:rPr lang="en-US" sz="2000" dirty="0" err="1">
                <a:solidFill>
                  <a:schemeClr val="tx1"/>
                </a:solidFill>
              </a:rPr>
              <a:t>výstavba</a:t>
            </a:r>
            <a:endParaRPr lang="en-US" sz="2000" dirty="0">
              <a:solidFill>
                <a:schemeClr val="tx1"/>
              </a:solidFill>
            </a:endParaRPr>
          </a:p>
          <a:p>
            <a:pPr lvl="1" indent="-182880" defTabSz="914400">
              <a:lnSpc>
                <a:spcPct val="90000"/>
              </a:lnSpc>
              <a:buSzPct val="80000"/>
              <a:buFont typeface="Corbel" pitchFamily="34" charset="0"/>
              <a:buChar char="•"/>
            </a:pPr>
            <a:r>
              <a:rPr lang="en-US" sz="2000" dirty="0" err="1">
                <a:solidFill>
                  <a:schemeClr val="tx1"/>
                </a:solidFill>
              </a:rPr>
              <a:t>Může</a:t>
            </a:r>
            <a:r>
              <a:rPr lang="en-US" sz="2000" dirty="0">
                <a:solidFill>
                  <a:schemeClr val="tx1"/>
                </a:solidFill>
              </a:rPr>
              <a:t> </a:t>
            </a:r>
            <a:r>
              <a:rPr lang="en-US" sz="2000" dirty="0" err="1">
                <a:solidFill>
                  <a:schemeClr val="tx1"/>
                </a:solidFill>
              </a:rPr>
              <a:t>omezovat</a:t>
            </a:r>
            <a:r>
              <a:rPr lang="en-US" sz="2000" dirty="0">
                <a:solidFill>
                  <a:schemeClr val="tx1"/>
                </a:solidFill>
              </a:rPr>
              <a:t> </a:t>
            </a:r>
            <a:r>
              <a:rPr lang="en-US" sz="2000" dirty="0" err="1">
                <a:solidFill>
                  <a:schemeClr val="tx1"/>
                </a:solidFill>
              </a:rPr>
              <a:t>vlastnické</a:t>
            </a:r>
            <a:r>
              <a:rPr lang="en-US" sz="2000" dirty="0">
                <a:solidFill>
                  <a:schemeClr val="tx1"/>
                </a:solidFill>
              </a:rPr>
              <a:t> </a:t>
            </a:r>
            <a:r>
              <a:rPr lang="en-US" sz="2000" dirty="0" err="1">
                <a:solidFill>
                  <a:schemeClr val="tx1"/>
                </a:solidFill>
              </a:rPr>
              <a:t>právo</a:t>
            </a:r>
            <a:r>
              <a:rPr lang="en-US" sz="2000" dirty="0">
                <a:solidFill>
                  <a:schemeClr val="tx1"/>
                </a:solidFill>
              </a:rPr>
              <a:t> </a:t>
            </a:r>
            <a:r>
              <a:rPr lang="en-US" sz="2000" dirty="0" err="1">
                <a:solidFill>
                  <a:schemeClr val="tx1"/>
                </a:solidFill>
              </a:rPr>
              <a:t>ve</a:t>
            </a:r>
            <a:r>
              <a:rPr lang="en-US" sz="2000" dirty="0">
                <a:solidFill>
                  <a:schemeClr val="tx1"/>
                </a:solidFill>
              </a:rPr>
              <a:t> </a:t>
            </a:r>
            <a:r>
              <a:rPr lang="en-US" sz="2000" dirty="0" err="1">
                <a:solidFill>
                  <a:schemeClr val="tx1"/>
                </a:solidFill>
              </a:rPr>
              <a:t>veřejném</a:t>
            </a:r>
            <a:r>
              <a:rPr lang="en-US" sz="2000" dirty="0">
                <a:solidFill>
                  <a:schemeClr val="tx1"/>
                </a:solidFill>
              </a:rPr>
              <a:t> </a:t>
            </a:r>
            <a:r>
              <a:rPr lang="en-US" sz="2000" dirty="0" err="1">
                <a:solidFill>
                  <a:schemeClr val="tx1"/>
                </a:solidFill>
              </a:rPr>
              <a:t>zájmu</a:t>
            </a:r>
            <a:endParaRPr lang="en-US" sz="2000" dirty="0">
              <a:solidFill>
                <a:schemeClr val="tx1"/>
              </a:solidFill>
            </a:endParaRPr>
          </a:p>
          <a:p>
            <a:pPr lvl="1" indent="-182880" defTabSz="914400">
              <a:lnSpc>
                <a:spcPct val="90000"/>
              </a:lnSpc>
              <a:buSzPct val="80000"/>
              <a:buFont typeface="Corbel" pitchFamily="34" charset="0"/>
              <a:buChar char="•"/>
            </a:pPr>
            <a:endParaRPr lang="en-US" sz="2000" dirty="0">
              <a:solidFill>
                <a:schemeClr val="tx1"/>
              </a:solidFill>
            </a:endParaRPr>
          </a:p>
          <a:p>
            <a:pPr marL="160020" indent="0" defTabSz="914400">
              <a:lnSpc>
                <a:spcPct val="90000"/>
              </a:lnSpc>
              <a:buSzPct val="80000"/>
              <a:buNone/>
            </a:pPr>
            <a:endParaRPr lang="cs-CZ" sz="2000" dirty="0">
              <a:solidFill>
                <a:schemeClr val="tx1"/>
              </a:solidFill>
            </a:endParaRPr>
          </a:p>
          <a:p>
            <a:pPr marL="160020" indent="0" defTabSz="914400">
              <a:lnSpc>
                <a:spcPct val="90000"/>
              </a:lnSpc>
              <a:buSzPct val="80000"/>
              <a:buNone/>
            </a:pPr>
            <a:endParaRPr lang="cs-CZ" sz="2000" dirty="0">
              <a:solidFill>
                <a:schemeClr val="tx1"/>
              </a:solidFill>
            </a:endParaRPr>
          </a:p>
          <a:p>
            <a:pPr marL="160020" indent="0" defTabSz="914400">
              <a:lnSpc>
                <a:spcPct val="90000"/>
              </a:lnSpc>
              <a:buSzPct val="80000"/>
              <a:buNone/>
            </a:pPr>
            <a:endParaRPr lang="cs-CZ" sz="2000" dirty="0">
              <a:solidFill>
                <a:schemeClr val="tx1"/>
              </a:solidFill>
            </a:endParaRPr>
          </a:p>
          <a:p>
            <a:pPr marL="160020" indent="0" defTabSz="914400">
              <a:lnSpc>
                <a:spcPct val="90000"/>
              </a:lnSpc>
              <a:buSzPct val="80000"/>
              <a:buNone/>
            </a:pPr>
            <a:endParaRPr lang="en-US" sz="2000" dirty="0">
              <a:solidFill>
                <a:schemeClr val="tx1"/>
              </a:solidFill>
            </a:endParaRPr>
          </a:p>
        </p:txBody>
      </p:sp>
      <p:sp>
        <p:nvSpPr>
          <p:cNvPr id="11" name="TextBox 10">
            <a:extLst>
              <a:ext uri="{FF2B5EF4-FFF2-40B4-BE49-F238E27FC236}">
                <a16:creationId xmlns:a16="http://schemas.microsoft.com/office/drawing/2014/main" id="{4DA84055-75CA-984B-5CEE-923D4B3DB12D}"/>
              </a:ext>
            </a:extLst>
          </p:cNvPr>
          <p:cNvSpPr txBox="1"/>
          <p:nvPr/>
        </p:nvSpPr>
        <p:spPr>
          <a:xfrm>
            <a:off x="6311472" y="2057400"/>
            <a:ext cx="5644308" cy="4093428"/>
          </a:xfrm>
          <a:prstGeom prst="rect">
            <a:avLst/>
          </a:prstGeom>
          <a:noFill/>
        </p:spPr>
        <p:txBody>
          <a:bodyPr wrap="square">
            <a:spAutoFit/>
          </a:bodyPr>
          <a:lstStyle/>
          <a:p>
            <a:pPr>
              <a:spcAft>
                <a:spcPts val="600"/>
              </a:spcAft>
              <a:buFont typeface="Wingdings" panose="05000000000000000000" pitchFamily="2" charset="2"/>
              <a:buChar char="§"/>
            </a:pPr>
            <a:r>
              <a:rPr lang="cs-CZ" sz="2000" dirty="0"/>
              <a:t>Může řešit kapacity veřejné infrastruktury</a:t>
            </a:r>
          </a:p>
          <a:p>
            <a:pPr lvl="1">
              <a:spcAft>
                <a:spcPts val="600"/>
              </a:spcAft>
              <a:buFont typeface="Wingdings" panose="05000000000000000000" pitchFamily="2" charset="2"/>
              <a:buChar char="§"/>
            </a:pPr>
            <a:r>
              <a:rPr lang="cs-CZ" sz="2000" dirty="0"/>
              <a:t>Místa ve škole</a:t>
            </a:r>
          </a:p>
          <a:p>
            <a:pPr lvl="1">
              <a:spcAft>
                <a:spcPts val="600"/>
              </a:spcAft>
              <a:buFont typeface="Wingdings" panose="05000000000000000000" pitchFamily="2" charset="2"/>
              <a:buChar char="§"/>
            </a:pPr>
            <a:r>
              <a:rPr lang="cs-CZ" sz="2000" dirty="0"/>
              <a:t>Pozemní komunikace</a:t>
            </a:r>
          </a:p>
          <a:p>
            <a:pPr lvl="1">
              <a:spcAft>
                <a:spcPts val="600"/>
              </a:spcAft>
              <a:buFont typeface="Wingdings" panose="05000000000000000000" pitchFamily="2" charset="2"/>
              <a:buChar char="§"/>
            </a:pPr>
            <a:r>
              <a:rPr lang="cs-CZ" sz="2000" dirty="0"/>
              <a:t>Veřejná prostranství</a:t>
            </a:r>
          </a:p>
          <a:p>
            <a:pPr lvl="1">
              <a:spcAft>
                <a:spcPts val="600"/>
              </a:spcAft>
              <a:buFont typeface="Wingdings" panose="05000000000000000000" pitchFamily="2" charset="2"/>
              <a:buChar char="§"/>
            </a:pPr>
            <a:r>
              <a:rPr lang="cs-CZ" sz="2000" dirty="0"/>
              <a:t>Životní prostředí (zelená infrastruktura)</a:t>
            </a:r>
          </a:p>
          <a:p>
            <a:pPr>
              <a:spcAft>
                <a:spcPts val="600"/>
              </a:spcAft>
              <a:buFont typeface="Wingdings" panose="05000000000000000000" pitchFamily="2" charset="2"/>
              <a:buChar char="§"/>
            </a:pPr>
            <a:r>
              <a:rPr lang="cs-CZ" sz="2000" dirty="0"/>
              <a:t>Je možné požadovat po stavebnících uzavření plánovací smlouvy</a:t>
            </a:r>
          </a:p>
          <a:p>
            <a:pPr lvl="1">
              <a:spcAft>
                <a:spcPts val="600"/>
              </a:spcAft>
              <a:buFont typeface="Wingdings" panose="05000000000000000000" pitchFamily="2" charset="2"/>
              <a:buChar char="§"/>
            </a:pPr>
            <a:r>
              <a:rPr lang="cs-CZ" sz="2000" dirty="0"/>
              <a:t>Podílet se na nákladech na budování veřejné infrastruktury</a:t>
            </a:r>
          </a:p>
          <a:p>
            <a:pPr>
              <a:spcAft>
                <a:spcPts val="600"/>
              </a:spcAft>
              <a:buFont typeface="Wingdings" panose="05000000000000000000" pitchFamily="2" charset="2"/>
              <a:buChar char="§"/>
            </a:pPr>
            <a:r>
              <a:rPr lang="cs-CZ" sz="2000" dirty="0"/>
              <a:t>Je možné nastavit podrobnou regulaci území</a:t>
            </a:r>
          </a:p>
          <a:p>
            <a:pPr lvl="1">
              <a:spcAft>
                <a:spcPts val="600"/>
              </a:spcAft>
              <a:buFont typeface="Wingdings" panose="05000000000000000000" pitchFamily="2" charset="2"/>
              <a:buChar char="§"/>
            </a:pPr>
            <a:r>
              <a:rPr lang="cs-CZ" sz="2000" dirty="0"/>
              <a:t>Územní plán s prvky regulačního plánu</a:t>
            </a:r>
          </a:p>
        </p:txBody>
      </p:sp>
      <p:sp>
        <p:nvSpPr>
          <p:cNvPr id="3" name="TextBox 2">
            <a:extLst>
              <a:ext uri="{FF2B5EF4-FFF2-40B4-BE49-F238E27FC236}">
                <a16:creationId xmlns:a16="http://schemas.microsoft.com/office/drawing/2014/main" id="{77E00B53-630C-8EF4-51BB-2D60CD166C92}"/>
              </a:ext>
            </a:extLst>
          </p:cNvPr>
          <p:cNvSpPr txBox="1"/>
          <p:nvPr/>
        </p:nvSpPr>
        <p:spPr>
          <a:xfrm>
            <a:off x="8176902" y="502717"/>
            <a:ext cx="6095256" cy="341632"/>
          </a:xfrm>
          <a:prstGeom prst="rect">
            <a:avLst/>
          </a:prstGeom>
          <a:noFill/>
        </p:spPr>
        <p:txBody>
          <a:bodyPr wrap="square">
            <a:spAutoFit/>
          </a:bodyPr>
          <a:lstStyle/>
          <a:p>
            <a:pPr marL="160020" indent="0" defTabSz="914400">
              <a:lnSpc>
                <a:spcPct val="90000"/>
              </a:lnSpc>
              <a:buSzPct val="80000"/>
              <a:buNone/>
            </a:pPr>
            <a:r>
              <a:rPr lang="cs-CZ" sz="1800" kern="1200" dirty="0">
                <a:solidFill>
                  <a:schemeClr val="tx1"/>
                </a:solidFill>
                <a:latin typeface="+mn-lt"/>
                <a:ea typeface="+mn-ea"/>
                <a:cs typeface="+mn-cs"/>
              </a:rPr>
              <a:t>Mgr. Vendula </a:t>
            </a:r>
            <a:r>
              <a:rPr lang="cs-CZ" sz="1800" kern="1200" dirty="0" err="1">
                <a:solidFill>
                  <a:schemeClr val="tx1"/>
                </a:solidFill>
                <a:latin typeface="+mn-lt"/>
                <a:ea typeface="+mn-ea"/>
                <a:cs typeface="+mn-cs"/>
              </a:rPr>
              <a:t>Zahumenská</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Ph</a:t>
            </a:r>
            <a:r>
              <a:rPr lang="cs-CZ" sz="1800" kern="1200" dirty="0">
                <a:solidFill>
                  <a:schemeClr val="tx1"/>
                </a:solidFill>
                <a:latin typeface="+mn-lt"/>
                <a:ea typeface="+mn-ea"/>
                <a:cs typeface="+mn-cs"/>
              </a:rPr>
              <a:t>. D.</a:t>
            </a:r>
          </a:p>
        </p:txBody>
      </p:sp>
    </p:spTree>
    <p:extLst>
      <p:ext uri="{BB962C8B-B14F-4D97-AF65-F5344CB8AC3E}">
        <p14:creationId xmlns:p14="http://schemas.microsoft.com/office/powerpoint/2010/main" val="1652648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FE03-F47D-1B7C-A199-58C3955D6BBD}"/>
              </a:ext>
            </a:extLst>
          </p:cNvPr>
          <p:cNvSpPr>
            <a:spLocks noGrp="1"/>
          </p:cNvSpPr>
          <p:nvPr>
            <p:ph type="title"/>
          </p:nvPr>
        </p:nvSpPr>
        <p:spPr/>
        <p:txBody>
          <a:bodyPr/>
          <a:lstStyle/>
          <a:p>
            <a:r>
              <a:rPr lang="cs-CZ" dirty="0"/>
              <a:t>Fondy EHP a Norska </a:t>
            </a:r>
          </a:p>
        </p:txBody>
      </p:sp>
      <p:graphicFrame>
        <p:nvGraphicFramePr>
          <p:cNvPr id="6" name="Content Placeholder 2">
            <a:extLst>
              <a:ext uri="{FF2B5EF4-FFF2-40B4-BE49-F238E27FC236}">
                <a16:creationId xmlns:a16="http://schemas.microsoft.com/office/drawing/2014/main" id="{E55DC566-DC51-540A-11E4-1B0C8930EE39}"/>
              </a:ext>
            </a:extLst>
          </p:cNvPr>
          <p:cNvGraphicFramePr>
            <a:graphicFrameLocks noGrp="1"/>
          </p:cNvGraphicFramePr>
          <p:nvPr>
            <p:ph idx="1"/>
            <p:extLst>
              <p:ext uri="{D42A27DB-BD31-4B8C-83A1-F6EECF244321}">
                <p14:modId xmlns:p14="http://schemas.microsoft.com/office/powerpoint/2010/main" val="2384355193"/>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4552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9FE857-B720-53C0-C23B-0126CC35CCE5}"/>
              </a:ext>
            </a:extLst>
          </p:cNvPr>
          <p:cNvSpPr>
            <a:spLocks noGrp="1"/>
          </p:cNvSpPr>
          <p:nvPr>
            <p:ph type="title"/>
          </p:nvPr>
        </p:nvSpPr>
        <p:spPr>
          <a:xfrm>
            <a:off x="359150" y="119248"/>
            <a:ext cx="10058400" cy="1450757"/>
          </a:xfrm>
        </p:spPr>
        <p:txBody>
          <a:bodyPr/>
          <a:lstStyle/>
          <a:p>
            <a:r>
              <a:rPr lang="cs-CZ">
                <a:solidFill>
                  <a:schemeClr val="tx1"/>
                </a:solidFill>
              </a:rPr>
              <a:t>Význam dobré argumentace</a:t>
            </a:r>
            <a:endParaRPr lang="cs-CZ" dirty="0">
              <a:solidFill>
                <a:schemeClr val="tx1"/>
              </a:solidFill>
            </a:endParaRPr>
          </a:p>
        </p:txBody>
      </p:sp>
      <p:graphicFrame>
        <p:nvGraphicFramePr>
          <p:cNvPr id="12" name="Zástupný obsah 2">
            <a:extLst>
              <a:ext uri="{FF2B5EF4-FFF2-40B4-BE49-F238E27FC236}">
                <a16:creationId xmlns:a16="http://schemas.microsoft.com/office/drawing/2014/main" id="{CD16742E-C9F0-7D62-D232-AF42EC1E952B}"/>
              </a:ext>
            </a:extLst>
          </p:cNvPr>
          <p:cNvGraphicFramePr>
            <a:graphicFrameLocks noGrp="1"/>
          </p:cNvGraphicFramePr>
          <p:nvPr>
            <p:ph idx="1"/>
            <p:extLst>
              <p:ext uri="{D42A27DB-BD31-4B8C-83A1-F6EECF244321}">
                <p14:modId xmlns:p14="http://schemas.microsoft.com/office/powerpoint/2010/main" val="3783062892"/>
              </p:ext>
            </p:extLst>
          </p:nvPr>
        </p:nvGraphicFramePr>
        <p:xfrm>
          <a:off x="667622" y="1228788"/>
          <a:ext cx="11165228" cy="5102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2458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9" name="Picture 8" descr="Vykřičník na žlutém pozadí">
            <a:extLst>
              <a:ext uri="{FF2B5EF4-FFF2-40B4-BE49-F238E27FC236}">
                <a16:creationId xmlns:a16="http://schemas.microsoft.com/office/drawing/2014/main" id="{A03F81DF-779D-58BE-C44F-EA4A5E81B5D9}"/>
              </a:ext>
            </a:extLst>
          </p:cNvPr>
          <p:cNvPicPr>
            <a:picLocks noChangeAspect="1"/>
          </p:cNvPicPr>
          <p:nvPr/>
        </p:nvPicPr>
        <p:blipFill rotWithShape="1">
          <a:blip r:embed="rId2">
            <a:duotone>
              <a:schemeClr val="bg2">
                <a:shade val="45000"/>
                <a:satMod val="135000"/>
              </a:schemeClr>
              <a:prstClr val="white"/>
            </a:duotone>
            <a:alphaModFix amt="35000"/>
          </a:blip>
          <a:srcRect t="25000"/>
          <a:stretch/>
        </p:blipFill>
        <p:spPr>
          <a:xfrm>
            <a:off x="20" y="10"/>
            <a:ext cx="12191980" cy="6857990"/>
          </a:xfrm>
          <a:prstGeom prst="rect">
            <a:avLst/>
          </a:prstGeom>
        </p:spPr>
      </p:pic>
      <p:sp>
        <p:nvSpPr>
          <p:cNvPr id="6" name="Nadpis 1">
            <a:extLst>
              <a:ext uri="{FF2B5EF4-FFF2-40B4-BE49-F238E27FC236}">
                <a16:creationId xmlns:a16="http://schemas.microsoft.com/office/drawing/2014/main" id="{653B2FF4-4F9D-9D3C-19A3-B343AAFD1D2B}"/>
              </a:ext>
            </a:extLst>
          </p:cNvPr>
          <p:cNvSpPr>
            <a:spLocks noGrp="1"/>
          </p:cNvSpPr>
          <p:nvPr>
            <p:ph type="title"/>
          </p:nvPr>
        </p:nvSpPr>
        <p:spPr>
          <a:xfrm>
            <a:off x="1143000" y="609600"/>
            <a:ext cx="9875520" cy="1356360"/>
          </a:xfrm>
        </p:spPr>
        <p:txBody>
          <a:bodyPr>
            <a:normAutofit/>
          </a:bodyPr>
          <a:lstStyle/>
          <a:p>
            <a:r>
              <a:rPr lang="cs-CZ" dirty="0"/>
              <a:t>Argument „zelení“</a:t>
            </a:r>
          </a:p>
        </p:txBody>
      </p:sp>
      <p:sp>
        <p:nvSpPr>
          <p:cNvPr id="7" name="Zástupný obsah 2">
            <a:extLst>
              <a:ext uri="{FF2B5EF4-FFF2-40B4-BE49-F238E27FC236}">
                <a16:creationId xmlns:a16="http://schemas.microsoft.com/office/drawing/2014/main" id="{5064E337-B2FF-D5CF-86EB-FB34B975014C}"/>
              </a:ext>
            </a:extLst>
          </p:cNvPr>
          <p:cNvSpPr>
            <a:spLocks noGrp="1"/>
          </p:cNvSpPr>
          <p:nvPr>
            <p:ph idx="1"/>
          </p:nvPr>
        </p:nvSpPr>
        <p:spPr>
          <a:xfrm>
            <a:off x="1143000" y="2057400"/>
            <a:ext cx="9872871" cy="4038600"/>
          </a:xfrm>
        </p:spPr>
        <p:txBody>
          <a:bodyPr>
            <a:normAutofit/>
          </a:bodyPr>
          <a:lstStyle/>
          <a:p>
            <a:pPr>
              <a:buFont typeface="Wingdings" panose="05000000000000000000" pitchFamily="2" charset="2"/>
              <a:buChar char="§"/>
            </a:pPr>
            <a:r>
              <a:rPr lang="cs-CZ" dirty="0">
                <a:solidFill>
                  <a:schemeClr val="tx1"/>
                </a:solidFill>
              </a:rPr>
              <a:t> ochrana životního prostředí, přírody a krajiny je obecně soudy uznávaným vážným důvodem pro zásahy do vlastnického práva</a:t>
            </a:r>
          </a:p>
          <a:p>
            <a:pPr>
              <a:buFont typeface="Wingdings" panose="05000000000000000000" pitchFamily="2" charset="2"/>
              <a:buChar char="§"/>
            </a:pPr>
            <a:r>
              <a:rPr lang="cs-CZ" dirty="0">
                <a:solidFill>
                  <a:schemeClr val="tx1"/>
                </a:solidFill>
              </a:rPr>
              <a:t>důležité je také znění stanoviska dotčeného orgánu</a:t>
            </a:r>
          </a:p>
          <a:p>
            <a:pPr>
              <a:buFont typeface="Wingdings" panose="05000000000000000000" pitchFamily="2" charset="2"/>
              <a:buChar char="§"/>
            </a:pPr>
            <a:r>
              <a:rPr lang="cs-CZ" dirty="0">
                <a:solidFill>
                  <a:schemeClr val="tx1"/>
                </a:solidFill>
              </a:rPr>
              <a:t>patří sem také ÚSES</a:t>
            </a:r>
          </a:p>
          <a:p>
            <a:pPr>
              <a:buFont typeface="Wingdings" panose="05000000000000000000" pitchFamily="2" charset="2"/>
              <a:buChar char="§"/>
            </a:pPr>
            <a:r>
              <a:rPr lang="cs-CZ" dirty="0">
                <a:solidFill>
                  <a:schemeClr val="tx1"/>
                </a:solidFill>
              </a:rPr>
              <a:t>ochrana lesních pozemků</a:t>
            </a:r>
          </a:p>
          <a:p>
            <a:pPr>
              <a:buFont typeface="Wingdings" panose="05000000000000000000" pitchFamily="2" charset="2"/>
              <a:buChar char="§"/>
            </a:pPr>
            <a:r>
              <a:rPr lang="cs-CZ" dirty="0">
                <a:solidFill>
                  <a:schemeClr val="tx1"/>
                </a:solidFill>
              </a:rPr>
              <a:t>ochrana vodních toků atp.</a:t>
            </a:r>
          </a:p>
          <a:p>
            <a:pPr>
              <a:buFont typeface="Wingdings" panose="05000000000000000000" pitchFamily="2" charset="2"/>
              <a:buChar char="§"/>
            </a:pPr>
            <a:r>
              <a:rPr lang="cs-CZ" dirty="0">
                <a:solidFill>
                  <a:schemeClr val="tx1"/>
                </a:solidFill>
              </a:rPr>
              <a:t>ochrana přírody by se měla územním plánem vinout slovy NSS „jako zelená nit“, pokud má být důvodem pro zásahy do vlastnických práv</a:t>
            </a:r>
          </a:p>
        </p:txBody>
      </p:sp>
    </p:spTree>
    <p:extLst>
      <p:ext uri="{BB962C8B-B14F-4D97-AF65-F5344CB8AC3E}">
        <p14:creationId xmlns:p14="http://schemas.microsoft.com/office/powerpoint/2010/main" val="3958649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1" name="Rectangle 10">
            <a:extLst>
              <a:ext uri="{FF2B5EF4-FFF2-40B4-BE49-F238E27FC236}">
                <a16:creationId xmlns:a16="http://schemas.microsoft.com/office/drawing/2014/main" id="{3BD28B09-C850-4EA4-8888-67416520F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4" descr="Obsah obrázku text, snímek obrazovky, Písmo, číslo&#10;&#10;Popis byl vytvořen automaticky">
            <a:extLst>
              <a:ext uri="{FF2B5EF4-FFF2-40B4-BE49-F238E27FC236}">
                <a16:creationId xmlns:a16="http://schemas.microsoft.com/office/drawing/2014/main" id="{608D82F2-34B2-4715-B26C-2424911BFF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872" y="620963"/>
            <a:ext cx="11081175" cy="5623694"/>
          </a:xfrm>
          <a:prstGeom prst="rect">
            <a:avLst/>
          </a:prstGeom>
        </p:spPr>
      </p:pic>
      <p:sp>
        <p:nvSpPr>
          <p:cNvPr id="13" name="Rectangle 12">
            <a:extLst>
              <a:ext uri="{FF2B5EF4-FFF2-40B4-BE49-F238E27FC236}">
                <a16:creationId xmlns:a16="http://schemas.microsoft.com/office/drawing/2014/main" id="{8DE9D5BA-83AA-4459-83D3-20EC090C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35375E"/>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3171673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25" name="Picture 24">
            <a:extLst>
              <a:ext uri="{FF2B5EF4-FFF2-40B4-BE49-F238E27FC236}">
                <a16:creationId xmlns:a16="http://schemas.microsoft.com/office/drawing/2014/main" id="{BF9B4997-8172-D1FE-93C0-D02CA26D50B5}"/>
              </a:ext>
            </a:extLst>
          </p:cNvPr>
          <p:cNvPicPr>
            <a:picLocks noChangeAspect="1"/>
          </p:cNvPicPr>
          <p:nvPr/>
        </p:nvPicPr>
        <p:blipFill rotWithShape="1">
          <a:blip r:embed="rId2">
            <a:duotone>
              <a:schemeClr val="bg2">
                <a:shade val="45000"/>
                <a:satMod val="135000"/>
              </a:schemeClr>
              <a:prstClr val="white"/>
            </a:duotone>
            <a:alphaModFix amt="35000"/>
          </a:blip>
          <a:srcRect t="444" b="-444"/>
          <a:stretch/>
        </p:blipFill>
        <p:spPr>
          <a:xfrm>
            <a:off x="20" y="10"/>
            <a:ext cx="12191980" cy="6857990"/>
          </a:xfrm>
          <a:prstGeom prst="rect">
            <a:avLst/>
          </a:prstGeom>
        </p:spPr>
      </p:pic>
      <p:sp>
        <p:nvSpPr>
          <p:cNvPr id="4" name="Nadpis 1">
            <a:extLst>
              <a:ext uri="{FF2B5EF4-FFF2-40B4-BE49-F238E27FC236}">
                <a16:creationId xmlns:a16="http://schemas.microsoft.com/office/drawing/2014/main" id="{82E7B91C-D9F4-1257-005A-DE4A3D2CCE4A}"/>
              </a:ext>
            </a:extLst>
          </p:cNvPr>
          <p:cNvSpPr txBox="1">
            <a:spLocks/>
          </p:cNvSpPr>
          <p:nvPr/>
        </p:nvSpPr>
        <p:spPr>
          <a:xfrm>
            <a:off x="1143000" y="60960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a:t>Argument „zelení“</a:t>
            </a:r>
          </a:p>
        </p:txBody>
      </p:sp>
      <p:sp>
        <p:nvSpPr>
          <p:cNvPr id="26" name="Zástupný obsah 2">
            <a:extLst>
              <a:ext uri="{FF2B5EF4-FFF2-40B4-BE49-F238E27FC236}">
                <a16:creationId xmlns:a16="http://schemas.microsoft.com/office/drawing/2014/main" id="{4F9EF91E-5C44-F4AA-8422-D8739EE74F6F}"/>
              </a:ext>
            </a:extLst>
          </p:cNvPr>
          <p:cNvSpPr txBox="1">
            <a:spLocks/>
          </p:cNvSpPr>
          <p:nvPr/>
        </p:nvSpPr>
        <p:spPr>
          <a:xfrm>
            <a:off x="1143000" y="2057400"/>
            <a:ext cx="9872871" cy="40386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fontAlgn="base"/>
            <a:r>
              <a:rPr lang="en-US" sz="1800" dirty="0">
                <a:solidFill>
                  <a:schemeClr val="tx1"/>
                </a:solidFill>
              </a:rPr>
              <a:t> „</a:t>
            </a:r>
            <a:r>
              <a:rPr lang="en-US" sz="1800" i="1" dirty="0" err="1">
                <a:solidFill>
                  <a:schemeClr val="tx1"/>
                </a:solidFill>
              </a:rPr>
              <a:t>Nad</a:t>
            </a:r>
            <a:r>
              <a:rPr lang="en-US" sz="1800" i="1" dirty="0">
                <a:solidFill>
                  <a:schemeClr val="tx1"/>
                </a:solidFill>
              </a:rPr>
              <a:t> </a:t>
            </a:r>
            <a:r>
              <a:rPr lang="en-US" sz="1800" i="1" dirty="0" err="1">
                <a:solidFill>
                  <a:schemeClr val="tx1"/>
                </a:solidFill>
              </a:rPr>
              <a:t>rámec</a:t>
            </a:r>
            <a:r>
              <a:rPr lang="en-US" sz="1800" i="1" dirty="0">
                <a:solidFill>
                  <a:schemeClr val="tx1"/>
                </a:solidFill>
              </a:rPr>
              <a:t> </a:t>
            </a:r>
            <a:r>
              <a:rPr lang="en-US" sz="1800" i="1" dirty="0" err="1">
                <a:solidFill>
                  <a:schemeClr val="tx1"/>
                </a:solidFill>
              </a:rPr>
              <a:t>uvedeného</a:t>
            </a:r>
            <a:r>
              <a:rPr lang="en-US" sz="1800" i="1" dirty="0">
                <a:solidFill>
                  <a:schemeClr val="tx1"/>
                </a:solidFill>
              </a:rPr>
              <a:t> </a:t>
            </a:r>
            <a:r>
              <a:rPr lang="en-US" sz="1800" i="1" dirty="0" err="1">
                <a:solidFill>
                  <a:schemeClr val="tx1"/>
                </a:solidFill>
              </a:rPr>
              <a:t>lze</a:t>
            </a:r>
            <a:r>
              <a:rPr lang="en-US" sz="1800" i="1" dirty="0">
                <a:solidFill>
                  <a:schemeClr val="tx1"/>
                </a:solidFill>
              </a:rPr>
              <a:t> </a:t>
            </a:r>
            <a:r>
              <a:rPr lang="en-US" sz="1800" i="1" dirty="0" err="1">
                <a:solidFill>
                  <a:schemeClr val="tx1"/>
                </a:solidFill>
              </a:rPr>
              <a:t>dodat</a:t>
            </a:r>
            <a:r>
              <a:rPr lang="en-US" sz="1800" i="1" dirty="0">
                <a:solidFill>
                  <a:schemeClr val="tx1"/>
                </a:solidFill>
              </a:rPr>
              <a:t>, </a:t>
            </a:r>
            <a:r>
              <a:rPr lang="en-US" sz="1800" i="1" dirty="0" err="1">
                <a:solidFill>
                  <a:schemeClr val="tx1"/>
                </a:solidFill>
              </a:rPr>
              <a:t>že</a:t>
            </a:r>
            <a:r>
              <a:rPr lang="en-US" sz="1800" i="1" dirty="0">
                <a:solidFill>
                  <a:schemeClr val="tx1"/>
                </a:solidFill>
              </a:rPr>
              <a:t> ze </a:t>
            </a:r>
            <a:r>
              <a:rPr lang="en-US" sz="1800" i="1" dirty="0" err="1">
                <a:solidFill>
                  <a:schemeClr val="tx1"/>
                </a:solidFill>
              </a:rPr>
              <a:t>spisu</a:t>
            </a:r>
            <a:r>
              <a:rPr lang="en-US" sz="1800" i="1" dirty="0">
                <a:solidFill>
                  <a:schemeClr val="tx1"/>
                </a:solidFill>
              </a:rPr>
              <a:t> </a:t>
            </a:r>
            <a:r>
              <a:rPr lang="en-US" sz="1800" i="1" dirty="0" err="1">
                <a:solidFill>
                  <a:schemeClr val="tx1"/>
                </a:solidFill>
              </a:rPr>
              <a:t>vyplývá</a:t>
            </a:r>
            <a:r>
              <a:rPr lang="en-US" sz="1800" i="1" dirty="0">
                <a:solidFill>
                  <a:schemeClr val="tx1"/>
                </a:solidFill>
              </a:rPr>
              <a:t>, </a:t>
            </a:r>
            <a:r>
              <a:rPr lang="en-US" sz="1800" i="1" dirty="0" err="1">
                <a:solidFill>
                  <a:schemeClr val="tx1"/>
                </a:solidFill>
              </a:rPr>
              <a:t>že</a:t>
            </a:r>
            <a:r>
              <a:rPr lang="en-US" sz="1800" i="1" dirty="0">
                <a:solidFill>
                  <a:schemeClr val="tx1"/>
                </a:solidFill>
              </a:rPr>
              <a:t> </a:t>
            </a:r>
            <a:r>
              <a:rPr lang="en-US" sz="1800" b="1" i="1" dirty="0" err="1">
                <a:solidFill>
                  <a:schemeClr val="tx1"/>
                </a:solidFill>
              </a:rPr>
              <a:t>důvodem</a:t>
            </a:r>
            <a:r>
              <a:rPr lang="en-US" sz="1800" b="1" i="1" dirty="0">
                <a:solidFill>
                  <a:schemeClr val="tx1"/>
                </a:solidFill>
              </a:rPr>
              <a:t> </a:t>
            </a:r>
            <a:r>
              <a:rPr lang="en-US" sz="1800" b="1" i="1" dirty="0" err="1">
                <a:solidFill>
                  <a:schemeClr val="tx1"/>
                </a:solidFill>
              </a:rPr>
              <a:t>změny</a:t>
            </a:r>
            <a:r>
              <a:rPr lang="en-US" sz="1800" b="1" i="1" dirty="0">
                <a:solidFill>
                  <a:schemeClr val="tx1"/>
                </a:solidFill>
              </a:rPr>
              <a:t> </a:t>
            </a:r>
            <a:r>
              <a:rPr lang="en-US" sz="1800" b="1" i="1" dirty="0" err="1">
                <a:solidFill>
                  <a:schemeClr val="tx1"/>
                </a:solidFill>
              </a:rPr>
              <a:t>byla</a:t>
            </a:r>
            <a:r>
              <a:rPr lang="en-US" sz="1800" b="1" i="1" dirty="0">
                <a:solidFill>
                  <a:schemeClr val="tx1"/>
                </a:solidFill>
              </a:rPr>
              <a:t> </a:t>
            </a:r>
            <a:r>
              <a:rPr lang="en-US" sz="1800" b="1" i="1" dirty="0" err="1">
                <a:solidFill>
                  <a:schemeClr val="tx1"/>
                </a:solidFill>
              </a:rPr>
              <a:t>snaha</a:t>
            </a:r>
            <a:r>
              <a:rPr lang="en-US" sz="1800" b="1" i="1" dirty="0">
                <a:solidFill>
                  <a:schemeClr val="tx1"/>
                </a:solidFill>
              </a:rPr>
              <a:t> </a:t>
            </a:r>
            <a:r>
              <a:rPr lang="en-US" sz="1800" b="1" i="1" dirty="0" err="1">
                <a:solidFill>
                  <a:schemeClr val="tx1"/>
                </a:solidFill>
              </a:rPr>
              <a:t>oddělit</a:t>
            </a:r>
            <a:r>
              <a:rPr lang="en-US" sz="1800" b="1" i="1" dirty="0">
                <a:solidFill>
                  <a:schemeClr val="tx1"/>
                </a:solidFill>
              </a:rPr>
              <a:t> </a:t>
            </a:r>
            <a:r>
              <a:rPr lang="en-US" sz="1800" b="1" i="1" dirty="0" err="1">
                <a:solidFill>
                  <a:schemeClr val="tx1"/>
                </a:solidFill>
              </a:rPr>
              <a:t>stávající</a:t>
            </a:r>
            <a:r>
              <a:rPr lang="en-US" sz="1800" b="1" i="1" dirty="0">
                <a:solidFill>
                  <a:schemeClr val="tx1"/>
                </a:solidFill>
              </a:rPr>
              <a:t> </a:t>
            </a:r>
            <a:r>
              <a:rPr lang="en-US" sz="1800" b="1" i="1" dirty="0" err="1">
                <a:solidFill>
                  <a:schemeClr val="tx1"/>
                </a:solidFill>
              </a:rPr>
              <a:t>východní</a:t>
            </a:r>
            <a:r>
              <a:rPr lang="en-US" sz="1800" b="1" i="1" dirty="0">
                <a:solidFill>
                  <a:schemeClr val="tx1"/>
                </a:solidFill>
              </a:rPr>
              <a:t> </a:t>
            </a:r>
            <a:r>
              <a:rPr lang="en-US" sz="1800" b="1" i="1" dirty="0" err="1">
                <a:solidFill>
                  <a:schemeClr val="tx1"/>
                </a:solidFill>
              </a:rPr>
              <a:t>zóny</a:t>
            </a:r>
            <a:r>
              <a:rPr lang="en-US" sz="1800" b="1" i="1" dirty="0">
                <a:solidFill>
                  <a:schemeClr val="tx1"/>
                </a:solidFill>
              </a:rPr>
              <a:t> </a:t>
            </a:r>
            <a:r>
              <a:rPr lang="en-US" sz="1800" b="1" i="1" dirty="0" err="1">
                <a:solidFill>
                  <a:schemeClr val="tx1"/>
                </a:solidFill>
              </a:rPr>
              <a:t>smíšené</a:t>
            </a:r>
            <a:r>
              <a:rPr lang="en-US" sz="1800" b="1" i="1" dirty="0">
                <a:solidFill>
                  <a:schemeClr val="tx1"/>
                </a:solidFill>
              </a:rPr>
              <a:t> </a:t>
            </a:r>
            <a:r>
              <a:rPr lang="en-US" sz="1800" b="1" i="1" dirty="0" err="1">
                <a:solidFill>
                  <a:schemeClr val="tx1"/>
                </a:solidFill>
              </a:rPr>
              <a:t>výroby</a:t>
            </a:r>
            <a:r>
              <a:rPr lang="en-US" sz="1800" b="1" i="1" dirty="0">
                <a:solidFill>
                  <a:schemeClr val="tx1"/>
                </a:solidFill>
              </a:rPr>
              <a:t> od </a:t>
            </a:r>
            <a:r>
              <a:rPr lang="en-US" sz="1800" b="1" i="1" dirty="0" err="1">
                <a:solidFill>
                  <a:schemeClr val="tx1"/>
                </a:solidFill>
              </a:rPr>
              <a:t>hlavních</a:t>
            </a:r>
            <a:r>
              <a:rPr lang="en-US" sz="1800" b="1" i="1" dirty="0">
                <a:solidFill>
                  <a:schemeClr val="tx1"/>
                </a:solidFill>
              </a:rPr>
              <a:t> </a:t>
            </a:r>
            <a:r>
              <a:rPr lang="en-US" sz="1800" b="1" i="1" dirty="0" err="1">
                <a:solidFill>
                  <a:schemeClr val="tx1"/>
                </a:solidFill>
              </a:rPr>
              <a:t>ploch</a:t>
            </a:r>
            <a:r>
              <a:rPr lang="en-US" sz="1800" b="1" i="1" dirty="0">
                <a:solidFill>
                  <a:schemeClr val="tx1"/>
                </a:solidFill>
              </a:rPr>
              <a:t> </a:t>
            </a:r>
            <a:r>
              <a:rPr lang="en-US" sz="1800" b="1" i="1" dirty="0" err="1">
                <a:solidFill>
                  <a:schemeClr val="tx1"/>
                </a:solidFill>
              </a:rPr>
              <a:t>obytné</a:t>
            </a:r>
            <a:r>
              <a:rPr lang="en-US" sz="1800" b="1" i="1" dirty="0">
                <a:solidFill>
                  <a:schemeClr val="tx1"/>
                </a:solidFill>
              </a:rPr>
              <a:t> </a:t>
            </a:r>
            <a:r>
              <a:rPr lang="en-US" sz="1800" b="1" i="1" dirty="0" err="1">
                <a:solidFill>
                  <a:schemeClr val="tx1"/>
                </a:solidFill>
              </a:rPr>
              <a:t>zástavby</a:t>
            </a:r>
            <a:r>
              <a:rPr lang="en-US" sz="1800" b="1" i="1" dirty="0">
                <a:solidFill>
                  <a:schemeClr val="tx1"/>
                </a:solidFill>
              </a:rPr>
              <a:t> </a:t>
            </a:r>
            <a:r>
              <a:rPr lang="en-US" sz="1800" b="1" i="1" dirty="0" err="1">
                <a:solidFill>
                  <a:schemeClr val="tx1"/>
                </a:solidFill>
              </a:rPr>
              <a:t>zelení</a:t>
            </a:r>
            <a:r>
              <a:rPr lang="en-US" sz="1800" b="1" i="1" dirty="0">
                <a:solidFill>
                  <a:schemeClr val="tx1"/>
                </a:solidFill>
              </a:rPr>
              <a:t> (</a:t>
            </a:r>
            <a:r>
              <a:rPr lang="en-US" sz="1800" b="1" i="1" dirty="0" err="1">
                <a:solidFill>
                  <a:schemeClr val="tx1"/>
                </a:solidFill>
              </a:rPr>
              <a:t>což</a:t>
            </a:r>
            <a:r>
              <a:rPr lang="en-US" sz="1800" b="1" i="1" dirty="0">
                <a:solidFill>
                  <a:schemeClr val="tx1"/>
                </a:solidFill>
              </a:rPr>
              <a:t> </a:t>
            </a:r>
            <a:r>
              <a:rPr lang="en-US" sz="1800" b="1" i="1" dirty="0" err="1">
                <a:solidFill>
                  <a:schemeClr val="tx1"/>
                </a:solidFill>
              </a:rPr>
              <a:t>odpovídalo</a:t>
            </a:r>
            <a:r>
              <a:rPr lang="en-US" sz="1800" b="1" i="1" dirty="0">
                <a:solidFill>
                  <a:schemeClr val="tx1"/>
                </a:solidFill>
              </a:rPr>
              <a:t> </a:t>
            </a:r>
            <a:r>
              <a:rPr lang="en-US" sz="1800" b="1" i="1" dirty="0" err="1">
                <a:solidFill>
                  <a:schemeClr val="tx1"/>
                </a:solidFill>
              </a:rPr>
              <a:t>i</a:t>
            </a:r>
            <a:r>
              <a:rPr lang="en-US" sz="1800" b="1" i="1" dirty="0">
                <a:solidFill>
                  <a:schemeClr val="tx1"/>
                </a:solidFill>
              </a:rPr>
              <a:t> </a:t>
            </a:r>
            <a:r>
              <a:rPr lang="en-US" sz="1800" b="1" i="1" dirty="0" err="1">
                <a:solidFill>
                  <a:schemeClr val="tx1"/>
                </a:solidFill>
              </a:rPr>
              <a:t>stávajícímu</a:t>
            </a:r>
            <a:r>
              <a:rPr lang="en-US" sz="1800" b="1" i="1" dirty="0">
                <a:solidFill>
                  <a:schemeClr val="tx1"/>
                </a:solidFill>
              </a:rPr>
              <a:t> </a:t>
            </a:r>
            <a:r>
              <a:rPr lang="en-US" sz="1800" b="1" i="1" dirty="0" err="1">
                <a:solidFill>
                  <a:schemeClr val="tx1"/>
                </a:solidFill>
              </a:rPr>
              <a:t>využití</a:t>
            </a:r>
            <a:r>
              <a:rPr lang="en-US" sz="1800" b="1" i="1" dirty="0">
                <a:solidFill>
                  <a:schemeClr val="tx1"/>
                </a:solidFill>
              </a:rPr>
              <a:t>), </a:t>
            </a:r>
            <a:r>
              <a:rPr lang="en-US" sz="1800" b="1" i="1" dirty="0" err="1">
                <a:solidFill>
                  <a:schemeClr val="tx1"/>
                </a:solidFill>
              </a:rPr>
              <a:t>jakož</a:t>
            </a:r>
            <a:r>
              <a:rPr lang="en-US" sz="1800" b="1" i="1" dirty="0">
                <a:solidFill>
                  <a:schemeClr val="tx1"/>
                </a:solidFill>
              </a:rPr>
              <a:t> </a:t>
            </a:r>
            <a:r>
              <a:rPr lang="en-US" sz="1800" b="1" i="1" dirty="0" err="1">
                <a:solidFill>
                  <a:schemeClr val="tx1"/>
                </a:solidFill>
              </a:rPr>
              <a:t>i</a:t>
            </a:r>
            <a:r>
              <a:rPr lang="en-US" sz="1800" b="1" i="1" dirty="0">
                <a:solidFill>
                  <a:schemeClr val="tx1"/>
                </a:solidFill>
              </a:rPr>
              <a:t> to, </a:t>
            </a:r>
            <a:r>
              <a:rPr lang="en-US" sz="1800" b="1" i="1" dirty="0" err="1">
                <a:solidFill>
                  <a:schemeClr val="tx1"/>
                </a:solidFill>
              </a:rPr>
              <a:t>že</a:t>
            </a:r>
            <a:r>
              <a:rPr lang="en-US" sz="1800" b="1" i="1" dirty="0">
                <a:solidFill>
                  <a:schemeClr val="tx1"/>
                </a:solidFill>
              </a:rPr>
              <a:t> </a:t>
            </a:r>
            <a:r>
              <a:rPr lang="en-US" sz="1800" b="1" i="1" dirty="0" err="1">
                <a:solidFill>
                  <a:schemeClr val="tx1"/>
                </a:solidFill>
              </a:rPr>
              <a:t>ke</a:t>
            </a:r>
            <a:r>
              <a:rPr lang="en-US" sz="1800" b="1" i="1" dirty="0">
                <a:solidFill>
                  <a:schemeClr val="tx1"/>
                </a:solidFill>
              </a:rPr>
              <a:t> </a:t>
            </a:r>
            <a:r>
              <a:rPr lang="en-US" sz="1800" b="1" i="1" dirty="0" err="1">
                <a:solidFill>
                  <a:schemeClr val="tx1"/>
                </a:solidFill>
              </a:rPr>
              <a:t>změně</a:t>
            </a:r>
            <a:r>
              <a:rPr lang="en-US" sz="1800" b="1" i="1" dirty="0">
                <a:solidFill>
                  <a:schemeClr val="tx1"/>
                </a:solidFill>
              </a:rPr>
              <a:t> </a:t>
            </a:r>
            <a:r>
              <a:rPr lang="en-US" sz="1800" b="1" i="1" dirty="0" err="1">
                <a:solidFill>
                  <a:schemeClr val="tx1"/>
                </a:solidFill>
              </a:rPr>
              <a:t>nedošlo</a:t>
            </a:r>
            <a:r>
              <a:rPr lang="en-US" sz="1800" b="1" i="1" dirty="0">
                <a:solidFill>
                  <a:schemeClr val="tx1"/>
                </a:solidFill>
              </a:rPr>
              <a:t> z </a:t>
            </a:r>
            <a:r>
              <a:rPr lang="en-US" sz="1800" b="1" i="1" dirty="0" err="1">
                <a:solidFill>
                  <a:schemeClr val="tx1"/>
                </a:solidFill>
              </a:rPr>
              <a:t>hlediska</a:t>
            </a:r>
            <a:r>
              <a:rPr lang="en-US" sz="1800" b="1" i="1" dirty="0">
                <a:solidFill>
                  <a:schemeClr val="tx1"/>
                </a:solidFill>
              </a:rPr>
              <a:t> </a:t>
            </a:r>
            <a:r>
              <a:rPr lang="en-US" sz="1800" b="1" i="1" dirty="0" err="1">
                <a:solidFill>
                  <a:schemeClr val="tx1"/>
                </a:solidFill>
              </a:rPr>
              <a:t>celého</a:t>
            </a:r>
            <a:r>
              <a:rPr lang="en-US" sz="1800" b="1" i="1" dirty="0">
                <a:solidFill>
                  <a:schemeClr val="tx1"/>
                </a:solidFill>
              </a:rPr>
              <a:t> </a:t>
            </a:r>
            <a:r>
              <a:rPr lang="en-US" sz="1800" b="1" i="1" dirty="0" err="1">
                <a:solidFill>
                  <a:schemeClr val="tx1"/>
                </a:solidFill>
              </a:rPr>
              <a:t>pozemku</a:t>
            </a:r>
            <a:r>
              <a:rPr lang="en-US" sz="1800" b="1" i="1" dirty="0">
                <a:solidFill>
                  <a:schemeClr val="tx1"/>
                </a:solidFill>
              </a:rPr>
              <a:t> (ale </a:t>
            </a:r>
            <a:r>
              <a:rPr lang="en-US" sz="1800" b="1" i="1" dirty="0" err="1">
                <a:solidFill>
                  <a:schemeClr val="tx1"/>
                </a:solidFill>
              </a:rPr>
              <a:t>pouze</a:t>
            </a:r>
            <a:r>
              <a:rPr lang="en-US" sz="1800" b="1" i="1" dirty="0">
                <a:solidFill>
                  <a:schemeClr val="tx1"/>
                </a:solidFill>
              </a:rPr>
              <a:t> </a:t>
            </a:r>
            <a:r>
              <a:rPr lang="en-US" sz="1800" b="1" i="1" dirty="0" err="1">
                <a:solidFill>
                  <a:schemeClr val="tx1"/>
                </a:solidFill>
              </a:rPr>
              <a:t>jeho</a:t>
            </a:r>
            <a:r>
              <a:rPr lang="en-US" sz="1800" b="1" i="1" dirty="0">
                <a:solidFill>
                  <a:schemeClr val="tx1"/>
                </a:solidFill>
              </a:rPr>
              <a:t> </a:t>
            </a:r>
            <a:r>
              <a:rPr lang="en-US" sz="1800" b="1" i="1" dirty="0" err="1">
                <a:solidFill>
                  <a:schemeClr val="tx1"/>
                </a:solidFill>
              </a:rPr>
              <a:t>části</a:t>
            </a:r>
            <a:r>
              <a:rPr lang="en-US" sz="1800" b="1" i="1" dirty="0">
                <a:solidFill>
                  <a:schemeClr val="tx1"/>
                </a:solidFill>
              </a:rPr>
              <a:t>)</a:t>
            </a:r>
            <a:r>
              <a:rPr lang="en-US" sz="1800" i="1" dirty="0">
                <a:solidFill>
                  <a:schemeClr val="tx1"/>
                </a:solidFill>
              </a:rPr>
              <a:t>. </a:t>
            </a:r>
          </a:p>
          <a:p>
            <a:pPr fontAlgn="base"/>
            <a:r>
              <a:rPr lang="en-US" sz="1800" b="1" i="1" dirty="0">
                <a:solidFill>
                  <a:schemeClr val="tx1"/>
                </a:solidFill>
              </a:rPr>
              <a:t>Ze </a:t>
            </a:r>
            <a:r>
              <a:rPr lang="en-US" sz="1800" b="1" i="1" dirty="0" err="1">
                <a:solidFill>
                  <a:schemeClr val="tx1"/>
                </a:solidFill>
              </a:rPr>
              <a:t>spisu</a:t>
            </a:r>
            <a:r>
              <a:rPr lang="en-US" sz="1800" b="1" i="1" dirty="0">
                <a:solidFill>
                  <a:schemeClr val="tx1"/>
                </a:solidFill>
              </a:rPr>
              <a:t> </a:t>
            </a:r>
            <a:r>
              <a:rPr lang="en-US" sz="1800" b="1" i="1" dirty="0" err="1">
                <a:solidFill>
                  <a:schemeClr val="tx1"/>
                </a:solidFill>
              </a:rPr>
              <a:t>nadto</a:t>
            </a:r>
            <a:r>
              <a:rPr lang="en-US" sz="1800" b="1" i="1" dirty="0">
                <a:solidFill>
                  <a:schemeClr val="tx1"/>
                </a:solidFill>
              </a:rPr>
              <a:t> </a:t>
            </a:r>
            <a:r>
              <a:rPr lang="en-US" sz="1800" b="1" i="1" dirty="0" err="1">
                <a:solidFill>
                  <a:schemeClr val="tx1"/>
                </a:solidFill>
              </a:rPr>
              <a:t>vyplývá</a:t>
            </a:r>
            <a:r>
              <a:rPr lang="en-US" sz="1800" b="1" i="1" dirty="0">
                <a:solidFill>
                  <a:schemeClr val="tx1"/>
                </a:solidFill>
              </a:rPr>
              <a:t>, </a:t>
            </a:r>
            <a:r>
              <a:rPr lang="en-US" sz="1800" b="1" i="1" dirty="0" err="1">
                <a:solidFill>
                  <a:schemeClr val="tx1"/>
                </a:solidFill>
              </a:rPr>
              <a:t>že</a:t>
            </a:r>
            <a:r>
              <a:rPr lang="en-US" sz="1800" b="1" i="1" dirty="0">
                <a:solidFill>
                  <a:schemeClr val="tx1"/>
                </a:solidFill>
              </a:rPr>
              <a:t> </a:t>
            </a:r>
            <a:r>
              <a:rPr lang="en-US" sz="1800" b="1" i="1" dirty="0" err="1">
                <a:solidFill>
                  <a:schemeClr val="tx1"/>
                </a:solidFill>
              </a:rPr>
              <a:t>původní</a:t>
            </a:r>
            <a:r>
              <a:rPr lang="en-US" sz="1800" b="1" i="1" dirty="0">
                <a:solidFill>
                  <a:schemeClr val="tx1"/>
                </a:solidFill>
              </a:rPr>
              <a:t> </a:t>
            </a:r>
            <a:r>
              <a:rPr lang="en-US" sz="1800" b="1" i="1" dirty="0" err="1">
                <a:solidFill>
                  <a:schemeClr val="tx1"/>
                </a:solidFill>
              </a:rPr>
              <a:t>funkční</a:t>
            </a:r>
            <a:r>
              <a:rPr lang="en-US" sz="1800" b="1" i="1" dirty="0">
                <a:solidFill>
                  <a:schemeClr val="tx1"/>
                </a:solidFill>
              </a:rPr>
              <a:t> </a:t>
            </a:r>
            <a:r>
              <a:rPr lang="en-US" sz="1800" b="1" i="1" dirty="0" err="1">
                <a:solidFill>
                  <a:schemeClr val="tx1"/>
                </a:solidFill>
              </a:rPr>
              <a:t>využití</a:t>
            </a:r>
            <a:r>
              <a:rPr lang="en-US" sz="1800" b="1" i="1" dirty="0">
                <a:solidFill>
                  <a:schemeClr val="tx1"/>
                </a:solidFill>
              </a:rPr>
              <a:t> </a:t>
            </a:r>
            <a:r>
              <a:rPr lang="en-US" sz="1800" b="1" i="1" dirty="0" err="1">
                <a:solidFill>
                  <a:schemeClr val="tx1"/>
                </a:solidFill>
              </a:rPr>
              <a:t>pozemku</a:t>
            </a:r>
            <a:r>
              <a:rPr lang="en-US" sz="1800" b="1" i="1" dirty="0">
                <a:solidFill>
                  <a:schemeClr val="tx1"/>
                </a:solidFill>
              </a:rPr>
              <a:t> p. č. 101/10 </a:t>
            </a:r>
            <a:r>
              <a:rPr lang="en-US" sz="1800" b="1" i="1" dirty="0" err="1">
                <a:solidFill>
                  <a:schemeClr val="tx1"/>
                </a:solidFill>
              </a:rPr>
              <a:t>stěžovatel</a:t>
            </a:r>
            <a:r>
              <a:rPr lang="en-US" sz="1800" b="1" i="1" dirty="0">
                <a:solidFill>
                  <a:schemeClr val="tx1"/>
                </a:solidFill>
              </a:rPr>
              <a:t> </a:t>
            </a:r>
            <a:r>
              <a:rPr lang="en-US" sz="1800" b="1" i="1" dirty="0" err="1">
                <a:solidFill>
                  <a:schemeClr val="tx1"/>
                </a:solidFill>
              </a:rPr>
              <a:t>nevyužil</a:t>
            </a:r>
            <a:r>
              <a:rPr lang="en-US" sz="1800" b="1" i="1" dirty="0">
                <a:solidFill>
                  <a:schemeClr val="tx1"/>
                </a:solidFill>
              </a:rPr>
              <a:t> po </a:t>
            </a:r>
            <a:r>
              <a:rPr lang="en-US" sz="1800" b="1" i="1" dirty="0" err="1">
                <a:solidFill>
                  <a:schemeClr val="tx1"/>
                </a:solidFill>
              </a:rPr>
              <a:t>dobu</a:t>
            </a:r>
            <a:r>
              <a:rPr lang="en-US" sz="1800" b="1" i="1" dirty="0">
                <a:solidFill>
                  <a:schemeClr val="tx1"/>
                </a:solidFill>
              </a:rPr>
              <a:t> 20 let, </a:t>
            </a:r>
            <a:r>
              <a:rPr lang="en-US" sz="1800" b="1" i="1" dirty="0" err="1">
                <a:solidFill>
                  <a:schemeClr val="tx1"/>
                </a:solidFill>
              </a:rPr>
              <a:t>přičemž</a:t>
            </a:r>
            <a:r>
              <a:rPr lang="en-US" sz="1800" b="1" i="1" dirty="0">
                <a:solidFill>
                  <a:schemeClr val="tx1"/>
                </a:solidFill>
              </a:rPr>
              <a:t> </a:t>
            </a:r>
            <a:r>
              <a:rPr lang="en-US" sz="1800" b="1" i="1" dirty="0" err="1">
                <a:solidFill>
                  <a:schemeClr val="tx1"/>
                </a:solidFill>
              </a:rPr>
              <a:t>disponuje</a:t>
            </a:r>
            <a:r>
              <a:rPr lang="en-US" sz="1800" b="1" i="1" dirty="0">
                <a:solidFill>
                  <a:schemeClr val="tx1"/>
                </a:solidFill>
              </a:rPr>
              <a:t> </a:t>
            </a:r>
            <a:r>
              <a:rPr lang="en-US" sz="1800" b="1" i="1" dirty="0" err="1">
                <a:solidFill>
                  <a:schemeClr val="tx1"/>
                </a:solidFill>
              </a:rPr>
              <a:t>pravomocným</a:t>
            </a:r>
            <a:r>
              <a:rPr lang="en-US" sz="1800" b="1" i="1" dirty="0">
                <a:solidFill>
                  <a:schemeClr val="tx1"/>
                </a:solidFill>
              </a:rPr>
              <a:t> </a:t>
            </a:r>
            <a:r>
              <a:rPr lang="en-US" sz="1800" b="1" i="1" dirty="0" err="1">
                <a:solidFill>
                  <a:schemeClr val="tx1"/>
                </a:solidFill>
              </a:rPr>
              <a:t>stavebním</a:t>
            </a:r>
            <a:r>
              <a:rPr lang="en-US" sz="1800" b="1" i="1" dirty="0">
                <a:solidFill>
                  <a:schemeClr val="tx1"/>
                </a:solidFill>
              </a:rPr>
              <a:t> </a:t>
            </a:r>
            <a:r>
              <a:rPr lang="en-US" sz="1800" b="1" i="1" dirty="0" err="1">
                <a:solidFill>
                  <a:schemeClr val="tx1"/>
                </a:solidFill>
              </a:rPr>
              <a:t>povolením</a:t>
            </a:r>
            <a:r>
              <a:rPr lang="en-US" sz="1800" b="1" i="1" dirty="0">
                <a:solidFill>
                  <a:schemeClr val="tx1"/>
                </a:solidFill>
              </a:rPr>
              <a:t>, </a:t>
            </a:r>
            <a:r>
              <a:rPr lang="en-US" sz="1800" b="1" i="1" dirty="0" err="1">
                <a:solidFill>
                  <a:schemeClr val="tx1"/>
                </a:solidFill>
              </a:rPr>
              <a:t>které</a:t>
            </a:r>
            <a:r>
              <a:rPr lang="en-US" sz="1800" b="1" i="1" dirty="0">
                <a:solidFill>
                  <a:schemeClr val="tx1"/>
                </a:solidFill>
              </a:rPr>
              <a:t> </a:t>
            </a:r>
            <a:r>
              <a:rPr lang="en-US" sz="1800" b="1" i="1" dirty="0" err="1">
                <a:solidFill>
                  <a:schemeClr val="tx1"/>
                </a:solidFill>
              </a:rPr>
              <a:t>nemůže</a:t>
            </a:r>
            <a:r>
              <a:rPr lang="en-US" sz="1800" b="1" i="1" dirty="0">
                <a:solidFill>
                  <a:schemeClr val="tx1"/>
                </a:solidFill>
              </a:rPr>
              <a:t> </a:t>
            </a:r>
            <a:r>
              <a:rPr lang="en-US" sz="1800" b="1" i="1" dirty="0" err="1">
                <a:solidFill>
                  <a:schemeClr val="tx1"/>
                </a:solidFill>
              </a:rPr>
              <a:t>být</a:t>
            </a:r>
            <a:r>
              <a:rPr lang="en-US" sz="1800" b="1" i="1" dirty="0">
                <a:solidFill>
                  <a:schemeClr val="tx1"/>
                </a:solidFill>
              </a:rPr>
              <a:t> </a:t>
            </a:r>
            <a:r>
              <a:rPr lang="en-US" sz="1800" b="1" i="1" dirty="0" err="1">
                <a:solidFill>
                  <a:schemeClr val="tx1"/>
                </a:solidFill>
              </a:rPr>
              <a:t>novým</a:t>
            </a:r>
            <a:r>
              <a:rPr lang="en-US" sz="1800" b="1" i="1" dirty="0">
                <a:solidFill>
                  <a:schemeClr val="tx1"/>
                </a:solidFill>
              </a:rPr>
              <a:t> </a:t>
            </a:r>
            <a:r>
              <a:rPr lang="en-US" sz="1800" b="1" i="1" dirty="0" err="1">
                <a:solidFill>
                  <a:schemeClr val="tx1"/>
                </a:solidFill>
              </a:rPr>
              <a:t>územním</a:t>
            </a:r>
            <a:r>
              <a:rPr lang="en-US" sz="1800" b="1" i="1" dirty="0">
                <a:solidFill>
                  <a:schemeClr val="tx1"/>
                </a:solidFill>
              </a:rPr>
              <a:t> </a:t>
            </a:r>
            <a:r>
              <a:rPr lang="en-US" sz="1800" b="1" i="1" dirty="0" err="1">
                <a:solidFill>
                  <a:schemeClr val="tx1"/>
                </a:solidFill>
              </a:rPr>
              <a:t>plánem</a:t>
            </a:r>
            <a:r>
              <a:rPr lang="en-US" sz="1800" b="1" i="1" dirty="0">
                <a:solidFill>
                  <a:schemeClr val="tx1"/>
                </a:solidFill>
              </a:rPr>
              <a:t> </a:t>
            </a:r>
            <a:r>
              <a:rPr lang="en-US" sz="1800" b="1" i="1" dirty="0" err="1">
                <a:solidFill>
                  <a:schemeClr val="tx1"/>
                </a:solidFill>
              </a:rPr>
              <a:t>dotčeno</a:t>
            </a:r>
            <a:r>
              <a:rPr lang="en-US" sz="1800" b="1" i="1" dirty="0">
                <a:solidFill>
                  <a:schemeClr val="tx1"/>
                </a:solidFill>
              </a:rPr>
              <a:t>; </a:t>
            </a:r>
            <a:r>
              <a:rPr lang="en-US" sz="1800" b="1" i="1" dirty="0" err="1">
                <a:solidFill>
                  <a:schemeClr val="tx1"/>
                </a:solidFill>
              </a:rPr>
              <a:t>stěžovateli</a:t>
            </a:r>
            <a:r>
              <a:rPr lang="en-US" sz="1800" b="1" i="1" dirty="0">
                <a:solidFill>
                  <a:schemeClr val="tx1"/>
                </a:solidFill>
              </a:rPr>
              <a:t> </a:t>
            </a:r>
            <a:r>
              <a:rPr lang="en-US" sz="1800" b="1" i="1" dirty="0" err="1">
                <a:solidFill>
                  <a:schemeClr val="tx1"/>
                </a:solidFill>
              </a:rPr>
              <a:t>tak</a:t>
            </a:r>
            <a:r>
              <a:rPr lang="en-US" sz="1800" b="1" i="1" dirty="0">
                <a:solidFill>
                  <a:schemeClr val="tx1"/>
                </a:solidFill>
              </a:rPr>
              <a:t> </a:t>
            </a:r>
            <a:r>
              <a:rPr lang="en-US" sz="1800" b="1" i="1" dirty="0" err="1">
                <a:solidFill>
                  <a:schemeClr val="tx1"/>
                </a:solidFill>
              </a:rPr>
              <a:t>nic</a:t>
            </a:r>
            <a:r>
              <a:rPr lang="en-US" sz="1800" b="1" i="1" dirty="0">
                <a:solidFill>
                  <a:schemeClr val="tx1"/>
                </a:solidFill>
              </a:rPr>
              <a:t> </a:t>
            </a:r>
            <a:r>
              <a:rPr lang="en-US" sz="1800" b="1" i="1" dirty="0" err="1">
                <a:solidFill>
                  <a:schemeClr val="tx1"/>
                </a:solidFill>
              </a:rPr>
              <a:t>nebrání</a:t>
            </a:r>
            <a:r>
              <a:rPr lang="en-US" sz="1800" b="1" i="1" dirty="0">
                <a:solidFill>
                  <a:schemeClr val="tx1"/>
                </a:solidFill>
              </a:rPr>
              <a:t> v tom, aby </a:t>
            </a:r>
            <a:r>
              <a:rPr lang="en-US" sz="1800" b="1" i="1" dirty="0" err="1">
                <a:solidFill>
                  <a:schemeClr val="tx1"/>
                </a:solidFill>
              </a:rPr>
              <a:t>realizoval</a:t>
            </a:r>
            <a:r>
              <a:rPr lang="en-US" sz="1800" b="1" i="1" dirty="0">
                <a:solidFill>
                  <a:schemeClr val="tx1"/>
                </a:solidFill>
              </a:rPr>
              <a:t> </a:t>
            </a:r>
            <a:r>
              <a:rPr lang="en-US" sz="1800" b="1" i="1" dirty="0" err="1">
                <a:solidFill>
                  <a:schemeClr val="tx1"/>
                </a:solidFill>
              </a:rPr>
              <a:t>svůj</a:t>
            </a:r>
            <a:r>
              <a:rPr lang="en-US" sz="1800" b="1" i="1" dirty="0">
                <a:solidFill>
                  <a:schemeClr val="tx1"/>
                </a:solidFill>
              </a:rPr>
              <a:t> </a:t>
            </a:r>
            <a:r>
              <a:rPr lang="en-US" sz="1800" b="1" i="1" dirty="0" err="1">
                <a:solidFill>
                  <a:schemeClr val="tx1"/>
                </a:solidFill>
              </a:rPr>
              <a:t>původní</a:t>
            </a:r>
            <a:r>
              <a:rPr lang="en-US" sz="1800" b="1" i="1" dirty="0">
                <a:solidFill>
                  <a:schemeClr val="tx1"/>
                </a:solidFill>
              </a:rPr>
              <a:t> </a:t>
            </a:r>
            <a:r>
              <a:rPr lang="en-US" sz="1800" b="1" i="1" dirty="0" err="1">
                <a:solidFill>
                  <a:schemeClr val="tx1"/>
                </a:solidFill>
              </a:rPr>
              <a:t>záměr</a:t>
            </a:r>
            <a:r>
              <a:rPr lang="en-US" sz="1800" b="1" i="1" dirty="0">
                <a:solidFill>
                  <a:schemeClr val="tx1"/>
                </a:solidFill>
              </a:rPr>
              <a:t>, pro </a:t>
            </a:r>
            <a:r>
              <a:rPr lang="en-US" sz="1800" b="1" i="1" dirty="0" err="1">
                <a:solidFill>
                  <a:schemeClr val="tx1"/>
                </a:solidFill>
              </a:rPr>
              <a:t>který</a:t>
            </a:r>
            <a:r>
              <a:rPr lang="en-US" sz="1800" b="1" i="1" dirty="0">
                <a:solidFill>
                  <a:schemeClr val="tx1"/>
                </a:solidFill>
              </a:rPr>
              <a:t> mu </a:t>
            </a:r>
            <a:r>
              <a:rPr lang="en-US" sz="1800" b="1" i="1" dirty="0" err="1">
                <a:solidFill>
                  <a:schemeClr val="tx1"/>
                </a:solidFill>
              </a:rPr>
              <a:t>bylo</a:t>
            </a:r>
            <a:r>
              <a:rPr lang="en-US" sz="1800" b="1" i="1" dirty="0">
                <a:solidFill>
                  <a:schemeClr val="tx1"/>
                </a:solidFill>
              </a:rPr>
              <a:t> </a:t>
            </a:r>
            <a:r>
              <a:rPr lang="en-US" sz="1800" b="1" i="1" dirty="0" err="1">
                <a:solidFill>
                  <a:schemeClr val="tx1"/>
                </a:solidFill>
              </a:rPr>
              <a:t>vydáno</a:t>
            </a:r>
            <a:r>
              <a:rPr lang="en-US" sz="1800" b="1" i="1" dirty="0">
                <a:solidFill>
                  <a:schemeClr val="tx1"/>
                </a:solidFill>
              </a:rPr>
              <a:t> </a:t>
            </a:r>
            <a:r>
              <a:rPr lang="en-US" sz="1800" b="1" i="1" dirty="0" err="1">
                <a:solidFill>
                  <a:schemeClr val="tx1"/>
                </a:solidFill>
              </a:rPr>
              <a:t>i</a:t>
            </a:r>
            <a:r>
              <a:rPr lang="en-US" sz="1800" b="1" i="1" dirty="0">
                <a:solidFill>
                  <a:schemeClr val="tx1"/>
                </a:solidFill>
              </a:rPr>
              <a:t> </a:t>
            </a:r>
            <a:r>
              <a:rPr lang="en-US" sz="1800" b="1" i="1" dirty="0" err="1">
                <a:solidFill>
                  <a:schemeClr val="tx1"/>
                </a:solidFill>
              </a:rPr>
              <a:t>stavební</a:t>
            </a:r>
            <a:r>
              <a:rPr lang="en-US" sz="1800" b="1" i="1" dirty="0">
                <a:solidFill>
                  <a:schemeClr val="tx1"/>
                </a:solidFill>
              </a:rPr>
              <a:t> </a:t>
            </a:r>
            <a:r>
              <a:rPr lang="en-US" sz="1800" b="1" i="1" dirty="0" err="1">
                <a:solidFill>
                  <a:schemeClr val="tx1"/>
                </a:solidFill>
              </a:rPr>
              <a:t>povolení</a:t>
            </a:r>
            <a:r>
              <a:rPr lang="en-US" sz="1800" b="1" i="1" dirty="0">
                <a:solidFill>
                  <a:schemeClr val="tx1"/>
                </a:solidFill>
              </a:rPr>
              <a:t>.</a:t>
            </a:r>
            <a:endParaRPr lang="en-US" sz="1800" b="1" dirty="0">
              <a:solidFill>
                <a:schemeClr val="tx1"/>
              </a:solidFill>
            </a:endParaRPr>
          </a:p>
          <a:p>
            <a:pPr fontAlgn="base"/>
            <a:r>
              <a:rPr lang="en-US" sz="1800" i="1" dirty="0" err="1">
                <a:solidFill>
                  <a:schemeClr val="tx1"/>
                </a:solidFill>
              </a:rPr>
              <a:t>Nový</a:t>
            </a:r>
            <a:r>
              <a:rPr lang="en-US" sz="1800" i="1" dirty="0">
                <a:solidFill>
                  <a:schemeClr val="tx1"/>
                </a:solidFill>
              </a:rPr>
              <a:t> </a:t>
            </a:r>
            <a:r>
              <a:rPr lang="en-US" sz="1800" i="1" dirty="0" err="1">
                <a:solidFill>
                  <a:schemeClr val="tx1"/>
                </a:solidFill>
              </a:rPr>
              <a:t>územní</a:t>
            </a:r>
            <a:r>
              <a:rPr lang="en-US" sz="1800" i="1" dirty="0">
                <a:solidFill>
                  <a:schemeClr val="tx1"/>
                </a:solidFill>
              </a:rPr>
              <a:t> </a:t>
            </a:r>
            <a:r>
              <a:rPr lang="en-US" sz="1800" i="1" dirty="0" err="1">
                <a:solidFill>
                  <a:schemeClr val="tx1"/>
                </a:solidFill>
              </a:rPr>
              <a:t>plán</a:t>
            </a:r>
            <a:r>
              <a:rPr lang="en-US" sz="1800" i="1" dirty="0">
                <a:solidFill>
                  <a:schemeClr val="tx1"/>
                </a:solidFill>
              </a:rPr>
              <a:t> </a:t>
            </a:r>
            <a:r>
              <a:rPr lang="en-US" sz="1800" i="1" dirty="0" err="1">
                <a:solidFill>
                  <a:schemeClr val="tx1"/>
                </a:solidFill>
              </a:rPr>
              <a:t>má</a:t>
            </a:r>
            <a:r>
              <a:rPr lang="en-US" sz="1800" i="1" dirty="0">
                <a:solidFill>
                  <a:schemeClr val="tx1"/>
                </a:solidFill>
              </a:rPr>
              <a:t> </a:t>
            </a:r>
            <a:r>
              <a:rPr lang="en-US" sz="1800" i="1" dirty="0" err="1">
                <a:solidFill>
                  <a:schemeClr val="tx1"/>
                </a:solidFill>
              </a:rPr>
              <a:t>účinky</a:t>
            </a:r>
            <a:r>
              <a:rPr lang="en-US" sz="1800" i="1" dirty="0">
                <a:solidFill>
                  <a:schemeClr val="tx1"/>
                </a:solidFill>
              </a:rPr>
              <a:t> </a:t>
            </a:r>
            <a:r>
              <a:rPr lang="en-US" sz="1800" i="1" dirty="0" err="1">
                <a:solidFill>
                  <a:schemeClr val="tx1"/>
                </a:solidFill>
              </a:rPr>
              <a:t>pouze</a:t>
            </a:r>
            <a:r>
              <a:rPr lang="en-US" sz="1800" i="1" dirty="0">
                <a:solidFill>
                  <a:schemeClr val="tx1"/>
                </a:solidFill>
              </a:rPr>
              <a:t> pro </a:t>
            </a:r>
            <a:r>
              <a:rPr lang="en-US" sz="1800" i="1" dirty="0" err="1">
                <a:solidFill>
                  <a:schemeClr val="tx1"/>
                </a:solidFill>
              </a:rPr>
              <a:t>futuro</a:t>
            </a:r>
            <a:r>
              <a:rPr lang="en-US" sz="1800" i="1" dirty="0">
                <a:solidFill>
                  <a:schemeClr val="tx1"/>
                </a:solidFill>
              </a:rPr>
              <a:t> a </a:t>
            </a:r>
            <a:r>
              <a:rPr lang="en-US" sz="1800" i="1" dirty="0" err="1">
                <a:solidFill>
                  <a:schemeClr val="tx1"/>
                </a:solidFill>
              </a:rPr>
              <a:t>nemá</a:t>
            </a:r>
            <a:r>
              <a:rPr lang="en-US" sz="1800" i="1" dirty="0">
                <a:solidFill>
                  <a:schemeClr val="tx1"/>
                </a:solidFill>
              </a:rPr>
              <a:t> </a:t>
            </a:r>
            <a:r>
              <a:rPr lang="en-US" sz="1800" i="1" dirty="0" err="1">
                <a:solidFill>
                  <a:schemeClr val="tx1"/>
                </a:solidFill>
              </a:rPr>
              <a:t>vliv</a:t>
            </a:r>
            <a:r>
              <a:rPr lang="en-US" sz="1800" i="1" dirty="0">
                <a:solidFill>
                  <a:schemeClr val="tx1"/>
                </a:solidFill>
              </a:rPr>
              <a:t> </a:t>
            </a:r>
            <a:r>
              <a:rPr lang="en-US" sz="1800" i="1" dirty="0" err="1">
                <a:solidFill>
                  <a:schemeClr val="tx1"/>
                </a:solidFill>
              </a:rPr>
              <a:t>na</a:t>
            </a:r>
            <a:r>
              <a:rPr lang="en-US" sz="1800" i="1" dirty="0">
                <a:solidFill>
                  <a:schemeClr val="tx1"/>
                </a:solidFill>
              </a:rPr>
              <a:t> </a:t>
            </a:r>
            <a:r>
              <a:rPr lang="en-US" sz="1800" i="1" dirty="0" err="1">
                <a:solidFill>
                  <a:schemeClr val="tx1"/>
                </a:solidFill>
              </a:rPr>
              <a:t>již</a:t>
            </a:r>
            <a:r>
              <a:rPr lang="en-US" sz="1800" i="1" dirty="0">
                <a:solidFill>
                  <a:schemeClr val="tx1"/>
                </a:solidFill>
              </a:rPr>
              <a:t> </a:t>
            </a:r>
            <a:r>
              <a:rPr lang="en-US" sz="1800" i="1" dirty="0" err="1">
                <a:solidFill>
                  <a:schemeClr val="tx1"/>
                </a:solidFill>
              </a:rPr>
              <a:t>vydané</a:t>
            </a:r>
            <a:r>
              <a:rPr lang="en-US" sz="1800" i="1" dirty="0">
                <a:solidFill>
                  <a:schemeClr val="tx1"/>
                </a:solidFill>
              </a:rPr>
              <a:t> </a:t>
            </a:r>
            <a:r>
              <a:rPr lang="en-US" sz="1800" i="1" dirty="0" err="1">
                <a:solidFill>
                  <a:schemeClr val="tx1"/>
                </a:solidFill>
              </a:rPr>
              <a:t>pravomocné</a:t>
            </a:r>
            <a:r>
              <a:rPr lang="en-US" sz="1800" i="1" dirty="0">
                <a:solidFill>
                  <a:schemeClr val="tx1"/>
                </a:solidFill>
              </a:rPr>
              <a:t> </a:t>
            </a:r>
            <a:r>
              <a:rPr lang="en-US" sz="1800" i="1" dirty="0" err="1">
                <a:solidFill>
                  <a:schemeClr val="tx1"/>
                </a:solidFill>
              </a:rPr>
              <a:t>územní</a:t>
            </a:r>
            <a:r>
              <a:rPr lang="en-US" sz="1800" i="1" dirty="0">
                <a:solidFill>
                  <a:schemeClr val="tx1"/>
                </a:solidFill>
              </a:rPr>
              <a:t> </a:t>
            </a:r>
            <a:r>
              <a:rPr lang="en-US" sz="1800" i="1" dirty="0" err="1">
                <a:solidFill>
                  <a:schemeClr val="tx1"/>
                </a:solidFill>
              </a:rPr>
              <a:t>či</a:t>
            </a:r>
            <a:r>
              <a:rPr lang="en-US" sz="1800" i="1" dirty="0">
                <a:solidFill>
                  <a:schemeClr val="tx1"/>
                </a:solidFill>
              </a:rPr>
              <a:t> </a:t>
            </a:r>
            <a:r>
              <a:rPr lang="en-US" sz="1800" i="1" dirty="0" err="1">
                <a:solidFill>
                  <a:schemeClr val="tx1"/>
                </a:solidFill>
              </a:rPr>
              <a:t>stavební</a:t>
            </a:r>
            <a:r>
              <a:rPr lang="en-US" sz="1800" i="1" dirty="0">
                <a:solidFill>
                  <a:schemeClr val="tx1"/>
                </a:solidFill>
              </a:rPr>
              <a:t> </a:t>
            </a:r>
            <a:r>
              <a:rPr lang="en-US" sz="1800" i="1" dirty="0" err="1">
                <a:solidFill>
                  <a:schemeClr val="tx1"/>
                </a:solidFill>
              </a:rPr>
              <a:t>povolení</a:t>
            </a:r>
            <a:r>
              <a:rPr lang="en-US" sz="1800" i="1" dirty="0">
                <a:solidFill>
                  <a:schemeClr val="tx1"/>
                </a:solidFill>
              </a:rPr>
              <a:t>. </a:t>
            </a:r>
            <a:r>
              <a:rPr lang="en-US" sz="1800" i="1" dirty="0" err="1">
                <a:solidFill>
                  <a:schemeClr val="tx1"/>
                </a:solidFill>
              </a:rPr>
              <a:t>Nový</a:t>
            </a:r>
            <a:r>
              <a:rPr lang="en-US" sz="1800" i="1" dirty="0">
                <a:solidFill>
                  <a:schemeClr val="tx1"/>
                </a:solidFill>
              </a:rPr>
              <a:t> </a:t>
            </a:r>
            <a:r>
              <a:rPr lang="en-US" sz="1800" i="1" dirty="0" err="1">
                <a:solidFill>
                  <a:schemeClr val="tx1"/>
                </a:solidFill>
              </a:rPr>
              <a:t>územní</a:t>
            </a:r>
            <a:r>
              <a:rPr lang="en-US" sz="1800" i="1" dirty="0">
                <a:solidFill>
                  <a:schemeClr val="tx1"/>
                </a:solidFill>
              </a:rPr>
              <a:t> </a:t>
            </a:r>
            <a:r>
              <a:rPr lang="en-US" sz="1800" i="1" dirty="0" err="1">
                <a:solidFill>
                  <a:schemeClr val="tx1"/>
                </a:solidFill>
              </a:rPr>
              <a:t>plán</a:t>
            </a:r>
            <a:r>
              <a:rPr lang="en-US" sz="1800" i="1" dirty="0">
                <a:solidFill>
                  <a:schemeClr val="tx1"/>
                </a:solidFill>
              </a:rPr>
              <a:t> se </a:t>
            </a:r>
            <a:r>
              <a:rPr lang="en-US" sz="1800" i="1" dirty="0" err="1">
                <a:solidFill>
                  <a:schemeClr val="tx1"/>
                </a:solidFill>
              </a:rPr>
              <a:t>tak</a:t>
            </a:r>
            <a:r>
              <a:rPr lang="en-US" sz="1800" i="1" dirty="0">
                <a:solidFill>
                  <a:schemeClr val="tx1"/>
                </a:solidFill>
              </a:rPr>
              <a:t> </a:t>
            </a:r>
            <a:r>
              <a:rPr lang="en-US" sz="1800" i="1" dirty="0" err="1">
                <a:solidFill>
                  <a:schemeClr val="tx1"/>
                </a:solidFill>
              </a:rPr>
              <a:t>nemůže</a:t>
            </a:r>
            <a:r>
              <a:rPr lang="en-US" sz="1800" i="1" dirty="0">
                <a:solidFill>
                  <a:schemeClr val="tx1"/>
                </a:solidFill>
              </a:rPr>
              <a:t> </a:t>
            </a:r>
            <a:r>
              <a:rPr lang="en-US" sz="1800" i="1" dirty="0" err="1">
                <a:solidFill>
                  <a:schemeClr val="tx1"/>
                </a:solidFill>
              </a:rPr>
              <a:t>dotknout</a:t>
            </a:r>
            <a:r>
              <a:rPr lang="en-US" sz="1800" i="1" dirty="0">
                <a:solidFill>
                  <a:schemeClr val="tx1"/>
                </a:solidFill>
              </a:rPr>
              <a:t> </a:t>
            </a:r>
            <a:r>
              <a:rPr lang="en-US" sz="1800" i="1" dirty="0" err="1">
                <a:solidFill>
                  <a:schemeClr val="tx1"/>
                </a:solidFill>
              </a:rPr>
              <a:t>práv</a:t>
            </a:r>
            <a:r>
              <a:rPr lang="en-US" sz="1800" i="1" dirty="0">
                <a:solidFill>
                  <a:schemeClr val="tx1"/>
                </a:solidFill>
              </a:rPr>
              <a:t> </a:t>
            </a:r>
            <a:r>
              <a:rPr lang="en-US" sz="1800" i="1" dirty="0" err="1">
                <a:solidFill>
                  <a:schemeClr val="tx1"/>
                </a:solidFill>
              </a:rPr>
              <a:t>stěžovatele</a:t>
            </a:r>
            <a:r>
              <a:rPr lang="en-US" sz="1800" i="1" dirty="0">
                <a:solidFill>
                  <a:schemeClr val="tx1"/>
                </a:solidFill>
              </a:rPr>
              <a:t> v tom </a:t>
            </a:r>
            <a:r>
              <a:rPr lang="en-US" sz="1800" i="1" dirty="0" err="1">
                <a:solidFill>
                  <a:schemeClr val="tx1"/>
                </a:solidFill>
              </a:rPr>
              <a:t>směru</a:t>
            </a:r>
            <a:r>
              <a:rPr lang="en-US" sz="1800" i="1" dirty="0">
                <a:solidFill>
                  <a:schemeClr val="tx1"/>
                </a:solidFill>
              </a:rPr>
              <a:t>, </a:t>
            </a:r>
            <a:r>
              <a:rPr lang="en-US" sz="1800" i="1" dirty="0" err="1">
                <a:solidFill>
                  <a:schemeClr val="tx1"/>
                </a:solidFill>
              </a:rPr>
              <a:t>že</a:t>
            </a:r>
            <a:r>
              <a:rPr lang="en-US" sz="1800" i="1" dirty="0">
                <a:solidFill>
                  <a:schemeClr val="tx1"/>
                </a:solidFill>
              </a:rPr>
              <a:t> by v </a:t>
            </a:r>
            <a:r>
              <a:rPr lang="en-US" sz="1800" i="1" dirty="0" err="1">
                <a:solidFill>
                  <a:schemeClr val="tx1"/>
                </a:solidFill>
              </a:rPr>
              <a:t>jeho</a:t>
            </a:r>
            <a:r>
              <a:rPr lang="en-US" sz="1800" i="1" dirty="0">
                <a:solidFill>
                  <a:schemeClr val="tx1"/>
                </a:solidFill>
              </a:rPr>
              <a:t> </a:t>
            </a:r>
            <a:r>
              <a:rPr lang="en-US" sz="1800" i="1" dirty="0" err="1">
                <a:solidFill>
                  <a:schemeClr val="tx1"/>
                </a:solidFill>
              </a:rPr>
              <a:t>důsledku</a:t>
            </a:r>
            <a:r>
              <a:rPr lang="en-US" sz="1800" i="1" dirty="0">
                <a:solidFill>
                  <a:schemeClr val="tx1"/>
                </a:solidFill>
              </a:rPr>
              <a:t> </a:t>
            </a:r>
            <a:r>
              <a:rPr lang="en-US" sz="1800" i="1" dirty="0" err="1">
                <a:solidFill>
                  <a:schemeClr val="tx1"/>
                </a:solidFill>
              </a:rPr>
              <a:t>byla</a:t>
            </a:r>
            <a:r>
              <a:rPr lang="en-US" sz="1800" i="1" dirty="0">
                <a:solidFill>
                  <a:schemeClr val="tx1"/>
                </a:solidFill>
              </a:rPr>
              <a:t> </a:t>
            </a:r>
            <a:r>
              <a:rPr lang="en-US" sz="1800" i="1" dirty="0" err="1">
                <a:solidFill>
                  <a:schemeClr val="tx1"/>
                </a:solidFill>
              </a:rPr>
              <a:t>zmařena</a:t>
            </a:r>
            <a:r>
              <a:rPr lang="en-US" sz="1800" i="1" dirty="0">
                <a:solidFill>
                  <a:schemeClr val="tx1"/>
                </a:solidFill>
              </a:rPr>
              <a:t> </a:t>
            </a:r>
            <a:r>
              <a:rPr lang="en-US" sz="1800" i="1" dirty="0" err="1">
                <a:solidFill>
                  <a:schemeClr val="tx1"/>
                </a:solidFill>
              </a:rPr>
              <a:t>realizace</a:t>
            </a:r>
            <a:r>
              <a:rPr lang="en-US" sz="1800" i="1" dirty="0">
                <a:solidFill>
                  <a:schemeClr val="tx1"/>
                </a:solidFill>
              </a:rPr>
              <a:t> </a:t>
            </a:r>
            <a:r>
              <a:rPr lang="en-US" sz="1800" i="1" dirty="0" err="1">
                <a:solidFill>
                  <a:schemeClr val="tx1"/>
                </a:solidFill>
              </a:rPr>
              <a:t>stavebního</a:t>
            </a:r>
            <a:r>
              <a:rPr lang="en-US" sz="1800" i="1" dirty="0">
                <a:solidFill>
                  <a:schemeClr val="tx1"/>
                </a:solidFill>
              </a:rPr>
              <a:t> </a:t>
            </a:r>
            <a:r>
              <a:rPr lang="en-US" sz="1800" i="1" dirty="0" err="1">
                <a:solidFill>
                  <a:schemeClr val="tx1"/>
                </a:solidFill>
              </a:rPr>
              <a:t>záměru</a:t>
            </a:r>
            <a:r>
              <a:rPr lang="en-US" sz="1800" i="1" dirty="0">
                <a:solidFill>
                  <a:schemeClr val="tx1"/>
                </a:solidFill>
              </a:rPr>
              <a:t>, </a:t>
            </a:r>
            <a:r>
              <a:rPr lang="en-US" sz="1800" i="1" dirty="0" err="1">
                <a:solidFill>
                  <a:schemeClr val="tx1"/>
                </a:solidFill>
              </a:rPr>
              <a:t>na</a:t>
            </a:r>
            <a:r>
              <a:rPr lang="en-US" sz="1800" i="1" dirty="0">
                <a:solidFill>
                  <a:schemeClr val="tx1"/>
                </a:solidFill>
              </a:rPr>
              <a:t> </a:t>
            </a:r>
            <a:r>
              <a:rPr lang="en-US" sz="1800" i="1" dirty="0" err="1">
                <a:solidFill>
                  <a:schemeClr val="tx1"/>
                </a:solidFill>
              </a:rPr>
              <a:t>který</a:t>
            </a:r>
            <a:r>
              <a:rPr lang="en-US" sz="1800" i="1" dirty="0">
                <a:solidFill>
                  <a:schemeClr val="tx1"/>
                </a:solidFill>
              </a:rPr>
              <a:t> </a:t>
            </a:r>
            <a:r>
              <a:rPr lang="en-US" sz="1800" i="1" dirty="0" err="1">
                <a:solidFill>
                  <a:schemeClr val="tx1"/>
                </a:solidFill>
              </a:rPr>
              <a:t>již</a:t>
            </a:r>
            <a:r>
              <a:rPr lang="en-US" sz="1800" i="1" dirty="0">
                <a:solidFill>
                  <a:schemeClr val="tx1"/>
                </a:solidFill>
              </a:rPr>
              <a:t> </a:t>
            </a:r>
            <a:r>
              <a:rPr lang="en-US" sz="1800" i="1" dirty="0" err="1">
                <a:solidFill>
                  <a:schemeClr val="tx1"/>
                </a:solidFill>
              </a:rPr>
              <a:t>bylo</a:t>
            </a:r>
            <a:r>
              <a:rPr lang="en-US" sz="1800" i="1" dirty="0">
                <a:solidFill>
                  <a:schemeClr val="tx1"/>
                </a:solidFill>
              </a:rPr>
              <a:t> </a:t>
            </a:r>
            <a:r>
              <a:rPr lang="en-US" sz="1800" i="1" dirty="0" err="1">
                <a:solidFill>
                  <a:schemeClr val="tx1"/>
                </a:solidFill>
              </a:rPr>
              <a:t>vydáno</a:t>
            </a:r>
            <a:r>
              <a:rPr lang="en-US" sz="1800" i="1" dirty="0">
                <a:solidFill>
                  <a:schemeClr val="tx1"/>
                </a:solidFill>
              </a:rPr>
              <a:t> </a:t>
            </a:r>
            <a:r>
              <a:rPr lang="en-US" sz="1800" i="1" dirty="0" err="1">
                <a:solidFill>
                  <a:schemeClr val="tx1"/>
                </a:solidFill>
              </a:rPr>
              <a:t>stavební</a:t>
            </a:r>
            <a:r>
              <a:rPr lang="en-US" sz="1800" i="1" dirty="0">
                <a:solidFill>
                  <a:schemeClr val="tx1"/>
                </a:solidFill>
              </a:rPr>
              <a:t> </a:t>
            </a:r>
            <a:r>
              <a:rPr lang="en-US" sz="1800" i="1" dirty="0" err="1">
                <a:solidFill>
                  <a:schemeClr val="tx1"/>
                </a:solidFill>
              </a:rPr>
              <a:t>povolení</a:t>
            </a:r>
            <a:r>
              <a:rPr lang="en-US" sz="1800" i="1" dirty="0">
                <a:solidFill>
                  <a:schemeClr val="tx1"/>
                </a:solidFill>
              </a:rPr>
              <a:t>. </a:t>
            </a:r>
            <a:r>
              <a:rPr lang="en-US" sz="1800" i="1" dirty="0" err="1">
                <a:solidFill>
                  <a:schemeClr val="tx1"/>
                </a:solidFill>
              </a:rPr>
              <a:t>Jiný</a:t>
            </a:r>
            <a:r>
              <a:rPr lang="en-US" sz="1800" i="1" dirty="0">
                <a:solidFill>
                  <a:schemeClr val="tx1"/>
                </a:solidFill>
              </a:rPr>
              <a:t> </a:t>
            </a:r>
            <a:r>
              <a:rPr lang="en-US" sz="1800" i="1" dirty="0" err="1">
                <a:solidFill>
                  <a:schemeClr val="tx1"/>
                </a:solidFill>
              </a:rPr>
              <a:t>postup</a:t>
            </a:r>
            <a:r>
              <a:rPr lang="en-US" sz="1800" i="1" dirty="0">
                <a:solidFill>
                  <a:schemeClr val="tx1"/>
                </a:solidFill>
              </a:rPr>
              <a:t> </a:t>
            </a:r>
            <a:r>
              <a:rPr lang="en-US" sz="1800" i="1" dirty="0" err="1">
                <a:solidFill>
                  <a:schemeClr val="tx1"/>
                </a:solidFill>
              </a:rPr>
              <a:t>stavebního</a:t>
            </a:r>
            <a:r>
              <a:rPr lang="en-US" sz="1800" i="1" dirty="0">
                <a:solidFill>
                  <a:schemeClr val="tx1"/>
                </a:solidFill>
              </a:rPr>
              <a:t> </a:t>
            </a:r>
            <a:r>
              <a:rPr lang="en-US" sz="1800" i="1" dirty="0" err="1">
                <a:solidFill>
                  <a:schemeClr val="tx1"/>
                </a:solidFill>
              </a:rPr>
              <a:t>úřadu</a:t>
            </a:r>
            <a:r>
              <a:rPr lang="en-US" sz="1800" i="1" dirty="0">
                <a:solidFill>
                  <a:schemeClr val="tx1"/>
                </a:solidFill>
              </a:rPr>
              <a:t> by </a:t>
            </a:r>
            <a:r>
              <a:rPr lang="en-US" sz="1800" i="1" dirty="0" err="1">
                <a:solidFill>
                  <a:schemeClr val="tx1"/>
                </a:solidFill>
              </a:rPr>
              <a:t>představoval</a:t>
            </a:r>
            <a:r>
              <a:rPr lang="en-US" sz="1800" i="1" dirty="0">
                <a:solidFill>
                  <a:schemeClr val="tx1"/>
                </a:solidFill>
              </a:rPr>
              <a:t> </a:t>
            </a:r>
            <a:r>
              <a:rPr lang="en-US" sz="1800" i="1" dirty="0" err="1">
                <a:solidFill>
                  <a:schemeClr val="tx1"/>
                </a:solidFill>
              </a:rPr>
              <a:t>nepřípustný</a:t>
            </a:r>
            <a:r>
              <a:rPr lang="en-US" sz="1800" i="1" dirty="0">
                <a:solidFill>
                  <a:schemeClr val="tx1"/>
                </a:solidFill>
              </a:rPr>
              <a:t> </a:t>
            </a:r>
            <a:r>
              <a:rPr lang="en-US" sz="1800" i="1" dirty="0" err="1">
                <a:solidFill>
                  <a:schemeClr val="tx1"/>
                </a:solidFill>
              </a:rPr>
              <a:t>zásah</a:t>
            </a:r>
            <a:r>
              <a:rPr lang="en-US" sz="1800" i="1" dirty="0">
                <a:solidFill>
                  <a:schemeClr val="tx1"/>
                </a:solidFill>
              </a:rPr>
              <a:t> do </a:t>
            </a:r>
            <a:r>
              <a:rPr lang="en-US" sz="1800" i="1" dirty="0" err="1">
                <a:solidFill>
                  <a:schemeClr val="tx1"/>
                </a:solidFill>
              </a:rPr>
              <a:t>práv</a:t>
            </a:r>
            <a:r>
              <a:rPr lang="en-US" sz="1800" i="1" dirty="0">
                <a:solidFill>
                  <a:schemeClr val="tx1"/>
                </a:solidFill>
              </a:rPr>
              <a:t> </a:t>
            </a:r>
            <a:r>
              <a:rPr lang="en-US" sz="1800" i="1" dirty="0" err="1">
                <a:solidFill>
                  <a:schemeClr val="tx1"/>
                </a:solidFill>
              </a:rPr>
              <a:t>účastníků</a:t>
            </a:r>
            <a:r>
              <a:rPr lang="en-US" sz="1800" i="1" dirty="0">
                <a:solidFill>
                  <a:schemeClr val="tx1"/>
                </a:solidFill>
              </a:rPr>
              <a:t> </a:t>
            </a:r>
            <a:r>
              <a:rPr lang="en-US" sz="1800" i="1" dirty="0" err="1">
                <a:solidFill>
                  <a:schemeClr val="tx1"/>
                </a:solidFill>
              </a:rPr>
              <a:t>stavebního</a:t>
            </a:r>
            <a:r>
              <a:rPr lang="en-US" sz="1800" i="1" dirty="0">
                <a:solidFill>
                  <a:schemeClr val="tx1"/>
                </a:solidFill>
              </a:rPr>
              <a:t> </a:t>
            </a:r>
            <a:r>
              <a:rPr lang="en-US" sz="1800" i="1" dirty="0" err="1">
                <a:solidFill>
                  <a:schemeClr val="tx1"/>
                </a:solidFill>
              </a:rPr>
              <a:t>řízení</a:t>
            </a:r>
            <a:r>
              <a:rPr lang="en-US" sz="1800" i="1" dirty="0">
                <a:solidFill>
                  <a:schemeClr val="tx1"/>
                </a:solidFill>
              </a:rPr>
              <a:t> </a:t>
            </a:r>
            <a:r>
              <a:rPr lang="en-US" sz="1800" i="1" dirty="0" err="1">
                <a:solidFill>
                  <a:schemeClr val="tx1"/>
                </a:solidFill>
              </a:rPr>
              <a:t>nabytých</a:t>
            </a:r>
            <a:r>
              <a:rPr lang="en-US" sz="1800" i="1" dirty="0">
                <a:solidFill>
                  <a:schemeClr val="tx1"/>
                </a:solidFill>
              </a:rPr>
              <a:t> v </a:t>
            </a:r>
            <a:r>
              <a:rPr lang="en-US" sz="1800" i="1" dirty="0" err="1">
                <a:solidFill>
                  <a:schemeClr val="tx1"/>
                </a:solidFill>
              </a:rPr>
              <a:t>dobré</a:t>
            </a:r>
            <a:r>
              <a:rPr lang="en-US" sz="1800" i="1" dirty="0">
                <a:solidFill>
                  <a:schemeClr val="tx1"/>
                </a:solidFill>
              </a:rPr>
              <a:t> </a:t>
            </a:r>
            <a:r>
              <a:rPr lang="en-US" sz="1800" i="1" dirty="0" err="1">
                <a:solidFill>
                  <a:schemeClr val="tx1"/>
                </a:solidFill>
              </a:rPr>
              <a:t>víře</a:t>
            </a:r>
            <a:r>
              <a:rPr lang="en-US" sz="1800" i="1" dirty="0">
                <a:solidFill>
                  <a:schemeClr val="tx1"/>
                </a:solidFill>
              </a:rPr>
              <a:t> a </a:t>
            </a:r>
            <a:r>
              <a:rPr lang="en-US" sz="1800" i="1" dirty="0" err="1">
                <a:solidFill>
                  <a:schemeClr val="tx1"/>
                </a:solidFill>
              </a:rPr>
              <a:t>narušení</a:t>
            </a:r>
            <a:r>
              <a:rPr lang="en-US" sz="1800" i="1" dirty="0">
                <a:solidFill>
                  <a:schemeClr val="tx1"/>
                </a:solidFill>
              </a:rPr>
              <a:t> </a:t>
            </a:r>
            <a:r>
              <a:rPr lang="en-US" sz="1800" i="1" dirty="0" err="1">
                <a:solidFill>
                  <a:schemeClr val="tx1"/>
                </a:solidFill>
              </a:rPr>
              <a:t>principu</a:t>
            </a:r>
            <a:r>
              <a:rPr lang="en-US" sz="1800" i="1" dirty="0">
                <a:solidFill>
                  <a:schemeClr val="tx1"/>
                </a:solidFill>
              </a:rPr>
              <a:t> </a:t>
            </a:r>
            <a:r>
              <a:rPr lang="en-US" sz="1800" i="1" dirty="0" err="1">
                <a:solidFill>
                  <a:schemeClr val="tx1"/>
                </a:solidFill>
              </a:rPr>
              <a:t>právní</a:t>
            </a:r>
            <a:r>
              <a:rPr lang="en-US" sz="1800" i="1" dirty="0">
                <a:solidFill>
                  <a:schemeClr val="tx1"/>
                </a:solidFill>
              </a:rPr>
              <a:t> </a:t>
            </a:r>
            <a:r>
              <a:rPr lang="en-US" sz="1800" i="1" dirty="0" err="1">
                <a:solidFill>
                  <a:schemeClr val="tx1"/>
                </a:solidFill>
              </a:rPr>
              <a:t>jistoty</a:t>
            </a:r>
            <a:r>
              <a:rPr lang="en-US" sz="1800" i="1" dirty="0">
                <a:solidFill>
                  <a:schemeClr val="tx1"/>
                </a:solidFill>
              </a:rPr>
              <a:t>.“</a:t>
            </a:r>
            <a:endParaRPr lang="en-US" sz="1800" dirty="0">
              <a:solidFill>
                <a:schemeClr val="tx1"/>
              </a:solidFill>
            </a:endParaRPr>
          </a:p>
          <a:p>
            <a:pPr fontAlgn="base"/>
            <a:r>
              <a:rPr lang="en-US" sz="1800" dirty="0" err="1">
                <a:solidFill>
                  <a:schemeClr val="tx1"/>
                </a:solidFill>
              </a:rPr>
              <a:t>Podle</a:t>
            </a:r>
            <a:r>
              <a:rPr lang="en-US" sz="1800" dirty="0">
                <a:solidFill>
                  <a:schemeClr val="tx1"/>
                </a:solidFill>
              </a:rPr>
              <a:t> </a:t>
            </a:r>
            <a:r>
              <a:rPr lang="en-US" sz="1800" dirty="0" err="1">
                <a:solidFill>
                  <a:schemeClr val="tx1"/>
                </a:solidFill>
              </a:rPr>
              <a:t>rozsudku</a:t>
            </a:r>
            <a:r>
              <a:rPr lang="en-US" sz="1800" dirty="0">
                <a:solidFill>
                  <a:schemeClr val="tx1"/>
                </a:solidFill>
              </a:rPr>
              <a:t> NSS ze </a:t>
            </a:r>
            <a:r>
              <a:rPr lang="en-US" sz="1800" dirty="0" err="1">
                <a:solidFill>
                  <a:schemeClr val="tx1"/>
                </a:solidFill>
              </a:rPr>
              <a:t>dne</a:t>
            </a:r>
            <a:r>
              <a:rPr lang="en-US" sz="1800" dirty="0">
                <a:solidFill>
                  <a:schemeClr val="tx1"/>
                </a:solidFill>
              </a:rPr>
              <a:t> 27. 9. 2023, </a:t>
            </a:r>
            <a:r>
              <a:rPr lang="en-US" sz="1800" dirty="0" err="1">
                <a:solidFill>
                  <a:schemeClr val="tx1"/>
                </a:solidFill>
              </a:rPr>
              <a:t>čj</a:t>
            </a:r>
            <a:r>
              <a:rPr lang="en-US" sz="1800" dirty="0">
                <a:solidFill>
                  <a:schemeClr val="tx1"/>
                </a:solidFill>
              </a:rPr>
              <a:t>. 7 As 18/2023 – 31</a:t>
            </a:r>
          </a:p>
          <a:p>
            <a:endParaRPr lang="en-US" sz="1800" dirty="0">
              <a:solidFill>
                <a:schemeClr val="tx1"/>
              </a:solidFill>
            </a:endParaRPr>
          </a:p>
        </p:txBody>
      </p:sp>
    </p:spTree>
    <p:extLst>
      <p:ext uri="{BB962C8B-B14F-4D97-AF65-F5344CB8AC3E}">
        <p14:creationId xmlns:p14="http://schemas.microsoft.com/office/powerpoint/2010/main" val="2971924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20E78F5E-CB79-A145-5F60-335E857FE250}"/>
              </a:ext>
            </a:extLst>
          </p:cNvPr>
          <p:cNvSpPr txBox="1">
            <a:spLocks/>
          </p:cNvSpPr>
          <p:nvPr/>
        </p:nvSpPr>
        <p:spPr>
          <a:xfrm>
            <a:off x="8141110" y="639097"/>
            <a:ext cx="3401961" cy="36860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6600">
                <a:solidFill>
                  <a:schemeClr val="tx1">
                    <a:lumMod val="85000"/>
                    <a:lumOff val="15000"/>
                  </a:schemeClr>
                </a:solidFill>
              </a:rPr>
              <a:t>Klima a adaptace</a:t>
            </a:r>
            <a:endParaRPr lang="en-US" sz="6600" dirty="0">
              <a:solidFill>
                <a:schemeClr val="tx1">
                  <a:lumMod val="85000"/>
                  <a:lumOff val="15000"/>
                </a:schemeClr>
              </a:solidFill>
            </a:endParaRPr>
          </a:p>
        </p:txBody>
      </p:sp>
      <p:pic>
        <p:nvPicPr>
          <p:cNvPr id="5" name="Zástupný obsah 3" descr="Obsah obrázku symbol, Písmo, logo, klipart&#10;&#10;Popis byl vytvořen automaticky">
            <a:extLst>
              <a:ext uri="{FF2B5EF4-FFF2-40B4-BE49-F238E27FC236}">
                <a16:creationId xmlns:a16="http://schemas.microsoft.com/office/drawing/2014/main" id="{72178677-9627-864B-587F-3D6034B0D4D3}"/>
              </a:ext>
            </a:extLst>
          </p:cNvPr>
          <p:cNvPicPr>
            <a:picLocks noChangeAspect="1"/>
          </p:cNvPicPr>
          <p:nvPr/>
        </p:nvPicPr>
        <p:blipFill rotWithShape="1">
          <a:blip r:embed="rId2">
            <a:extLst>
              <a:ext uri="{28A0092B-C50C-407E-A947-70E740481C1C}">
                <a14:useLocalDpi xmlns:a14="http://schemas.microsoft.com/office/drawing/2010/main" val="0"/>
              </a:ext>
            </a:extLst>
          </a:blip>
          <a:srcRect t="4605" r="-1" b="3555"/>
          <a:stretch/>
        </p:blipFill>
        <p:spPr>
          <a:xfrm>
            <a:off x="1359108" y="640081"/>
            <a:ext cx="5461999" cy="5054156"/>
          </a:xfrm>
          <a:prstGeom prst="rect">
            <a:avLst/>
          </a:prstGeom>
        </p:spPr>
      </p:pic>
    </p:spTree>
    <p:extLst>
      <p:ext uri="{BB962C8B-B14F-4D97-AF65-F5344CB8AC3E}">
        <p14:creationId xmlns:p14="http://schemas.microsoft.com/office/powerpoint/2010/main" val="3733272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B9E45143-2A1C-7898-EDE6-2F6CA3C3E566}"/>
              </a:ext>
            </a:extLst>
          </p:cNvPr>
          <p:cNvSpPr>
            <a:spLocks noGrp="1"/>
          </p:cNvSpPr>
          <p:nvPr>
            <p:ph type="title"/>
          </p:nvPr>
        </p:nvSpPr>
        <p:spPr>
          <a:xfrm>
            <a:off x="8925338" y="1369971"/>
            <a:ext cx="4096504" cy="490331"/>
          </a:xfrm>
        </p:spPr>
        <p:txBody>
          <a:bodyPr>
            <a:normAutofit fontScale="90000"/>
          </a:bodyPr>
          <a:lstStyle/>
          <a:p>
            <a:r>
              <a:rPr lang="cs-CZ" dirty="0"/>
              <a:t>Argument klimatem</a:t>
            </a:r>
          </a:p>
        </p:txBody>
      </p:sp>
      <p:sp>
        <p:nvSpPr>
          <p:cNvPr id="3" name="Zástupný obsah 2">
            <a:extLst>
              <a:ext uri="{FF2B5EF4-FFF2-40B4-BE49-F238E27FC236}">
                <a16:creationId xmlns:a16="http://schemas.microsoft.com/office/drawing/2014/main" id="{A54F9E52-E393-9DC7-A2C3-9105992AC8C4}"/>
              </a:ext>
            </a:extLst>
          </p:cNvPr>
          <p:cNvSpPr>
            <a:spLocks noGrp="1"/>
          </p:cNvSpPr>
          <p:nvPr>
            <p:ph idx="1"/>
          </p:nvPr>
        </p:nvSpPr>
        <p:spPr>
          <a:xfrm>
            <a:off x="347869" y="675861"/>
            <a:ext cx="8577469" cy="5834269"/>
          </a:xfrm>
        </p:spPr>
        <p:txBody>
          <a:bodyPr>
            <a:noAutofit/>
          </a:bodyPr>
          <a:lstStyle/>
          <a:p>
            <a:pPr>
              <a:buFont typeface="Wingdings" panose="05000000000000000000" pitchFamily="2" charset="2"/>
              <a:buChar char="§"/>
            </a:pPr>
            <a:r>
              <a:rPr lang="cs-CZ" sz="2000" dirty="0">
                <a:solidFill>
                  <a:schemeClr val="tx1"/>
                </a:solidFill>
              </a:rPr>
              <a:t>Omezení vlastnických práv s odkazem na boj se změnou klimatu</a:t>
            </a:r>
          </a:p>
          <a:p>
            <a:pPr lvl="1">
              <a:buFont typeface="Wingdings" panose="05000000000000000000" pitchFamily="2" charset="2"/>
              <a:buChar char="§"/>
            </a:pPr>
            <a:r>
              <a:rPr lang="cs-CZ" dirty="0">
                <a:solidFill>
                  <a:schemeClr val="tx1"/>
                </a:solidFill>
              </a:rPr>
              <a:t>Zrušení rozsáhlých zastavitelných ploch</a:t>
            </a:r>
          </a:p>
          <a:p>
            <a:pPr lvl="1">
              <a:buFont typeface="Wingdings" panose="05000000000000000000" pitchFamily="2" charset="2"/>
              <a:buChar char="§"/>
            </a:pPr>
            <a:r>
              <a:rPr lang="cs-CZ" dirty="0">
                <a:solidFill>
                  <a:schemeClr val="tx1"/>
                </a:solidFill>
              </a:rPr>
              <a:t>Patrně má taková argumentace velkou šanci obstát v testu přiměřenosti</a:t>
            </a:r>
          </a:p>
          <a:p>
            <a:pPr lvl="1">
              <a:buFont typeface="Wingdings" panose="05000000000000000000" pitchFamily="2" charset="2"/>
              <a:buChar char="§"/>
            </a:pPr>
            <a:r>
              <a:rPr lang="cs-CZ" dirty="0">
                <a:solidFill>
                  <a:schemeClr val="tx1"/>
                </a:solidFill>
              </a:rPr>
              <a:t>Poměrně nový důvod</a:t>
            </a:r>
          </a:p>
          <a:p>
            <a:pPr>
              <a:buFont typeface="Wingdings" panose="05000000000000000000" pitchFamily="2" charset="2"/>
              <a:buChar char="§"/>
            </a:pPr>
            <a:r>
              <a:rPr lang="cs-CZ" sz="2000" dirty="0">
                <a:solidFill>
                  <a:schemeClr val="tx1"/>
                </a:solidFill>
              </a:rPr>
              <a:t>podle § 19 odst. 1 písm. c) je úkolem územního plánování mj. </a:t>
            </a:r>
            <a:r>
              <a:rPr lang="cs-CZ" sz="2000" b="1" dirty="0">
                <a:solidFill>
                  <a:schemeClr val="tx1"/>
                </a:solidFill>
              </a:rPr>
              <a:t>prověřovat a posuzovat potřebu změn v území, veřejný zájem na jejich provedení, jejich přínosy, problémy, rizika s ohledem například na veřejné zdraví, životní prostředí</a:t>
            </a:r>
            <a:r>
              <a:rPr lang="cs-CZ" sz="2000" dirty="0">
                <a:solidFill>
                  <a:schemeClr val="tx1"/>
                </a:solidFill>
              </a:rPr>
              <a:t>, geologickou stavbu území, vliv na veřejnou infrastrukturu a na její hospodárné využívání</a:t>
            </a:r>
          </a:p>
          <a:p>
            <a:pPr>
              <a:buFont typeface="Wingdings" panose="05000000000000000000" pitchFamily="2" charset="2"/>
              <a:buChar char="§"/>
            </a:pPr>
            <a:r>
              <a:rPr lang="cs-CZ" sz="2000" dirty="0">
                <a:solidFill>
                  <a:schemeClr val="tx1"/>
                </a:solidFill>
              </a:rPr>
              <a:t>podle § 39 nového stavebního zákona bude úkolem územního plánování mj.</a:t>
            </a:r>
          </a:p>
          <a:p>
            <a:pPr lvl="1">
              <a:buFont typeface="Wingdings" panose="05000000000000000000" pitchFamily="2" charset="2"/>
              <a:buChar char="§"/>
            </a:pPr>
            <a:r>
              <a:rPr lang="cs-CZ" dirty="0">
                <a:solidFill>
                  <a:schemeClr val="tx1"/>
                </a:solidFill>
              </a:rPr>
              <a:t>vytvářet a stanovovat podmínky pro snižování nebezpečí v území, zejména před účinky povodní, sucha, erozních jevů a extrémních teplot,</a:t>
            </a:r>
          </a:p>
          <a:p>
            <a:pPr lvl="1">
              <a:buFont typeface="Wingdings" panose="05000000000000000000" pitchFamily="2" charset="2"/>
              <a:buChar char="§"/>
            </a:pPr>
            <a:r>
              <a:rPr lang="cs-CZ" dirty="0">
                <a:solidFill>
                  <a:schemeClr val="tx1"/>
                </a:solidFill>
              </a:rPr>
              <a:t>uplatňovat </a:t>
            </a:r>
            <a:r>
              <a:rPr lang="cs-CZ" b="1" dirty="0">
                <a:solidFill>
                  <a:schemeClr val="tx1"/>
                </a:solidFill>
              </a:rPr>
              <a:t>požadavky na adaptaci </a:t>
            </a:r>
            <a:r>
              <a:rPr lang="cs-CZ" dirty="0">
                <a:solidFill>
                  <a:schemeClr val="tx1"/>
                </a:solidFill>
              </a:rPr>
              <a:t>sídel a uspořádání krajiny vyplývající ze změny klimatu,</a:t>
            </a:r>
          </a:p>
          <a:p>
            <a:pPr lvl="1">
              <a:buFont typeface="Wingdings" panose="05000000000000000000" pitchFamily="2" charset="2"/>
              <a:buChar char="§"/>
            </a:pPr>
            <a:r>
              <a:rPr lang="cs-CZ" dirty="0">
                <a:solidFill>
                  <a:schemeClr val="tx1"/>
                </a:solidFill>
              </a:rPr>
              <a:t>prověřovat a vytvářet v území podmínky pro hospodárné vynakládání prostředků z veřejných rozpočtů na změny v území</a:t>
            </a:r>
          </a:p>
          <a:p>
            <a:pPr lvl="1">
              <a:buFont typeface="Wingdings" panose="05000000000000000000" pitchFamily="2" charset="2"/>
              <a:buChar char="§"/>
            </a:pPr>
            <a:endParaRPr lang="cs-CZ" dirty="0"/>
          </a:p>
        </p:txBody>
      </p:sp>
      <p:pic>
        <p:nvPicPr>
          <p:cNvPr id="7" name="Graphic 6" descr="Tick">
            <a:extLst>
              <a:ext uri="{FF2B5EF4-FFF2-40B4-BE49-F238E27FC236}">
                <a16:creationId xmlns:a16="http://schemas.microsoft.com/office/drawing/2014/main" id="{6DB002F0-8D87-80F3-C951-DABADA1D07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6038" y="1860302"/>
            <a:ext cx="2174985" cy="2174985"/>
          </a:xfrm>
          <a:prstGeom prst="rect">
            <a:avLst/>
          </a:prstGeom>
        </p:spPr>
      </p:pic>
    </p:spTree>
    <p:extLst>
      <p:ext uri="{BB962C8B-B14F-4D97-AF65-F5344CB8AC3E}">
        <p14:creationId xmlns:p14="http://schemas.microsoft.com/office/powerpoint/2010/main" val="1262365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45143-2A1C-7898-EDE6-2F6CA3C3E566}"/>
              </a:ext>
            </a:extLst>
          </p:cNvPr>
          <p:cNvSpPr>
            <a:spLocks noGrp="1"/>
          </p:cNvSpPr>
          <p:nvPr>
            <p:ph type="title"/>
          </p:nvPr>
        </p:nvSpPr>
        <p:spPr>
          <a:xfrm>
            <a:off x="1143000" y="609600"/>
            <a:ext cx="9631017" cy="152400"/>
          </a:xfrm>
        </p:spPr>
        <p:txBody>
          <a:bodyPr>
            <a:normAutofit fontScale="90000"/>
          </a:bodyPr>
          <a:lstStyle/>
          <a:p>
            <a:r>
              <a:rPr lang="cs-CZ" dirty="0">
                <a:solidFill>
                  <a:schemeClr val="tx1"/>
                </a:solidFill>
              </a:rPr>
              <a:t>Argument zelenou infrastrukturou</a:t>
            </a:r>
          </a:p>
        </p:txBody>
      </p:sp>
      <p:sp>
        <p:nvSpPr>
          <p:cNvPr id="3" name="Zástupný obsah 2">
            <a:extLst>
              <a:ext uri="{FF2B5EF4-FFF2-40B4-BE49-F238E27FC236}">
                <a16:creationId xmlns:a16="http://schemas.microsoft.com/office/drawing/2014/main" id="{A54F9E52-E393-9DC7-A2C3-9105992AC8C4}"/>
              </a:ext>
            </a:extLst>
          </p:cNvPr>
          <p:cNvSpPr>
            <a:spLocks noGrp="1"/>
          </p:cNvSpPr>
          <p:nvPr>
            <p:ph idx="1"/>
          </p:nvPr>
        </p:nvSpPr>
        <p:spPr>
          <a:xfrm>
            <a:off x="228600" y="1192696"/>
            <a:ext cx="11718235" cy="4562061"/>
          </a:xfrm>
        </p:spPr>
        <p:txBody>
          <a:bodyPr>
            <a:noAutofit/>
          </a:bodyPr>
          <a:lstStyle/>
          <a:p>
            <a:pPr>
              <a:buFont typeface="Wingdings" panose="05000000000000000000" pitchFamily="2" charset="2"/>
              <a:buChar char="§"/>
            </a:pPr>
            <a:r>
              <a:rPr lang="cs-CZ" sz="1800" dirty="0">
                <a:solidFill>
                  <a:schemeClr val="tx1"/>
                </a:solidFill>
              </a:rPr>
              <a:t>Nový stavební zákon § 10 odst. 1:</a:t>
            </a:r>
          </a:p>
          <a:p>
            <a:pPr lvl="1">
              <a:buFont typeface="Wingdings" panose="05000000000000000000" pitchFamily="2" charset="2"/>
              <a:buChar char="§"/>
            </a:pPr>
            <a:r>
              <a:rPr lang="cs-CZ" sz="1800" dirty="0">
                <a:solidFill>
                  <a:schemeClr val="tx1"/>
                </a:solidFill>
              </a:rPr>
              <a:t>Veřejnou infrastrukturou se v tomto zákoně rozumí pozemky, stavby a zařízení sloužící veřejné potřebě, a to</a:t>
            </a:r>
          </a:p>
          <a:p>
            <a:pPr lvl="2">
              <a:buFont typeface="Wingdings" panose="05000000000000000000" pitchFamily="2" charset="2"/>
              <a:buChar char="§"/>
            </a:pPr>
            <a:r>
              <a:rPr lang="cs-CZ" dirty="0">
                <a:solidFill>
                  <a:schemeClr val="tx1"/>
                </a:solidFill>
              </a:rPr>
              <a:t>dopravní infrastruktura, kterou jsou zejména stavby pozemních komunikací, drah, vodních cest, leteckých staveb a s nimi související stavby a zařízení,</a:t>
            </a:r>
          </a:p>
          <a:p>
            <a:pPr lvl="2">
              <a:buFont typeface="Wingdings" panose="05000000000000000000" pitchFamily="2" charset="2"/>
              <a:buChar char="§"/>
            </a:pPr>
            <a:r>
              <a:rPr lang="cs-CZ" dirty="0">
                <a:solidFill>
                  <a:schemeClr val="tx1"/>
                </a:solidFill>
              </a:rPr>
              <a:t>technická infrastruktura, kterou jsou zejména systémy a sítě technické infrastruktury a s nimi související stavby a zařízení pro zásobování vodou, odvádění a čištění odpadních vod, energetiku, včetně výroben a zdrojů energie, zařízení pro akumulaci energie, dobíjecích stanic a zásobníků plynu, produktovody a elektronické komunikace, a dále stavby a zařízení ke snižování nebezpečí v území a pro zlepšování stavu povrchových a podzemních vod nebo k nakládání s odpady,</a:t>
            </a:r>
          </a:p>
          <a:p>
            <a:pPr lvl="2">
              <a:buFont typeface="Wingdings" panose="05000000000000000000" pitchFamily="2" charset="2"/>
              <a:buChar char="§"/>
            </a:pPr>
            <a:r>
              <a:rPr lang="cs-CZ" b="1" dirty="0">
                <a:solidFill>
                  <a:schemeClr val="tx1"/>
                </a:solidFill>
              </a:rPr>
              <a:t>zelená infrastruktura, kterou je plánovaný, převážně spojitý systém ploch a jiných prvků vegetačních, vodních a pro hospodaření s vodou, přírodního a </a:t>
            </a:r>
            <a:r>
              <a:rPr lang="cs-CZ" b="1" dirty="0" err="1">
                <a:solidFill>
                  <a:schemeClr val="tx1"/>
                </a:solidFill>
              </a:rPr>
              <a:t>polopřírodního</a:t>
            </a:r>
            <a:r>
              <a:rPr lang="cs-CZ" b="1" dirty="0">
                <a:solidFill>
                  <a:schemeClr val="tx1"/>
                </a:solidFill>
              </a:rPr>
              <a:t> charakteru, které svým cílovým stavem umožňují nebo významně podporují plnění široké škály ekosystémových služeb a funkcí; součástí zelené infrastruktury je také územní systém ekologické stability krajiny,</a:t>
            </a:r>
          </a:p>
          <a:p>
            <a:pPr lvl="2">
              <a:buFont typeface="Wingdings" panose="05000000000000000000" pitchFamily="2" charset="2"/>
              <a:buChar char="§"/>
            </a:pPr>
            <a:r>
              <a:rPr lang="cs-CZ" dirty="0">
                <a:solidFill>
                  <a:schemeClr val="tx1"/>
                </a:solidFill>
              </a:rPr>
              <a:t>občanské vybavení, kterým jsou stavby, zařízení a pozemky sloužící k zajištění základních potřeb obyvatel, zejména pro vzdělávání, výchovu a sport, sociální a zdravotní služby, kulturu, veřejnou správu a ochranu obyvatelstva,</a:t>
            </a:r>
          </a:p>
          <a:p>
            <a:pPr lvl="2">
              <a:buFont typeface="Wingdings" panose="05000000000000000000" pitchFamily="2" charset="2"/>
              <a:buChar char="§"/>
            </a:pPr>
            <a:r>
              <a:rPr lang="cs-CZ" dirty="0">
                <a:solidFill>
                  <a:schemeClr val="tx1"/>
                </a:solidFill>
              </a:rPr>
              <a:t>veřejná prostranství</a:t>
            </a:r>
          </a:p>
          <a:p>
            <a:pPr marL="91440" lvl="2" indent="-91440">
              <a:spcBef>
                <a:spcPts val="1200"/>
              </a:spcBef>
              <a:spcAft>
                <a:spcPts val="200"/>
              </a:spcAft>
              <a:buSzPct val="100000"/>
              <a:buFont typeface="Wingdings" panose="05000000000000000000" pitchFamily="2" charset="2"/>
              <a:buChar char="§"/>
            </a:pPr>
            <a:r>
              <a:rPr lang="cs-CZ" dirty="0">
                <a:solidFill>
                  <a:schemeClr val="tx1"/>
                </a:solidFill>
              </a:rPr>
              <a:t>Možnost vyvlastnění</a:t>
            </a:r>
          </a:p>
        </p:txBody>
      </p:sp>
    </p:spTree>
    <p:extLst>
      <p:ext uri="{BB962C8B-B14F-4D97-AF65-F5344CB8AC3E}">
        <p14:creationId xmlns:p14="http://schemas.microsoft.com/office/powerpoint/2010/main" val="1021079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45143-2A1C-7898-EDE6-2F6CA3C3E566}"/>
              </a:ext>
            </a:extLst>
          </p:cNvPr>
          <p:cNvSpPr>
            <a:spLocks noGrp="1"/>
          </p:cNvSpPr>
          <p:nvPr>
            <p:ph type="title"/>
          </p:nvPr>
        </p:nvSpPr>
        <p:spPr>
          <a:xfrm>
            <a:off x="653145" y="609599"/>
            <a:ext cx="3364378" cy="5606143"/>
          </a:xfrm>
        </p:spPr>
        <p:txBody>
          <a:bodyPr>
            <a:normAutofit/>
          </a:bodyPr>
          <a:lstStyle/>
          <a:p>
            <a:r>
              <a:rPr lang="cs-CZ" sz="4800"/>
              <a:t>Argument adaptačními opatřeními</a:t>
            </a:r>
          </a:p>
        </p:txBody>
      </p:sp>
      <p:graphicFrame>
        <p:nvGraphicFramePr>
          <p:cNvPr id="5" name="Zástupný obsah 2">
            <a:extLst>
              <a:ext uri="{FF2B5EF4-FFF2-40B4-BE49-F238E27FC236}">
                <a16:creationId xmlns:a16="http://schemas.microsoft.com/office/drawing/2014/main" id="{6E138300-F3C6-62D2-18FF-27A9A4182AE9}"/>
              </a:ext>
            </a:extLst>
          </p:cNvPr>
          <p:cNvGraphicFramePr>
            <a:graphicFrameLocks noGrp="1"/>
          </p:cNvGraphicFramePr>
          <p:nvPr>
            <p:ph idx="1"/>
            <p:extLst>
              <p:ext uri="{D42A27DB-BD31-4B8C-83A1-F6EECF244321}">
                <p14:modId xmlns:p14="http://schemas.microsoft.com/office/powerpoint/2010/main" val="1619554133"/>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868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1"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3"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7" name="Rectangle 1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9" name="Straight Connector 1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3EC8D253-1B03-FC45-7B53-3B8B10F26983}"/>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5400" b="1" cap="all">
                <a:solidFill>
                  <a:srgbClr val="FFFFFF"/>
                </a:solidFill>
              </a:rPr>
              <a:t>ZPF</a:t>
            </a:r>
          </a:p>
        </p:txBody>
      </p:sp>
      <p:pic>
        <p:nvPicPr>
          <p:cNvPr id="4" name="Zástupný obsah 3" descr="Obsah obrázku symbol, Písmo, logo, klipart&#10;&#10;Popis byl vytvořen automaticky">
            <a:extLst>
              <a:ext uri="{FF2B5EF4-FFF2-40B4-BE49-F238E27FC236}">
                <a16:creationId xmlns:a16="http://schemas.microsoft.com/office/drawing/2014/main" id="{D0203E21-FD29-3799-E988-097E2F14C8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05" r="-1" b="3555"/>
          <a:stretch/>
        </p:blipFill>
        <p:spPr>
          <a:xfrm>
            <a:off x="1117105" y="857675"/>
            <a:ext cx="5555493" cy="5140669"/>
          </a:xfrm>
          <a:prstGeom prst="rect">
            <a:avLst/>
          </a:prstGeom>
        </p:spPr>
      </p:pic>
    </p:spTree>
    <p:extLst>
      <p:ext uri="{BB962C8B-B14F-4D97-AF65-F5344CB8AC3E}">
        <p14:creationId xmlns:p14="http://schemas.microsoft.com/office/powerpoint/2010/main" val="3903854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B9E45143-2A1C-7898-EDE6-2F6CA3C3E566}"/>
              </a:ext>
            </a:extLst>
          </p:cNvPr>
          <p:cNvSpPr>
            <a:spLocks noGrp="1"/>
          </p:cNvSpPr>
          <p:nvPr>
            <p:ph type="title"/>
          </p:nvPr>
        </p:nvSpPr>
        <p:spPr>
          <a:xfrm>
            <a:off x="441009" y="873457"/>
            <a:ext cx="3273042" cy="5222543"/>
          </a:xfrm>
        </p:spPr>
        <p:txBody>
          <a:bodyPr>
            <a:normAutofit/>
          </a:bodyPr>
          <a:lstStyle/>
          <a:p>
            <a:r>
              <a:rPr lang="cs-CZ" sz="2800">
                <a:solidFill>
                  <a:srgbClr val="FFFFFF"/>
                </a:solidFill>
              </a:rPr>
              <a:t>Argument ZPF – právní úprava </a:t>
            </a:r>
          </a:p>
        </p:txBody>
      </p:sp>
      <p:sp>
        <p:nvSpPr>
          <p:cNvPr id="3" name="Zástupný obsah 2">
            <a:extLst>
              <a:ext uri="{FF2B5EF4-FFF2-40B4-BE49-F238E27FC236}">
                <a16:creationId xmlns:a16="http://schemas.microsoft.com/office/drawing/2014/main" id="{A54F9E52-E393-9DC7-A2C3-9105992AC8C4}"/>
              </a:ext>
            </a:extLst>
          </p:cNvPr>
          <p:cNvSpPr>
            <a:spLocks noGrp="1"/>
          </p:cNvSpPr>
          <p:nvPr>
            <p:ph idx="1"/>
          </p:nvPr>
        </p:nvSpPr>
        <p:spPr>
          <a:xfrm>
            <a:off x="4995081" y="873457"/>
            <a:ext cx="6020790" cy="5222543"/>
          </a:xfrm>
        </p:spPr>
        <p:txBody>
          <a:bodyPr anchor="ctr">
            <a:normAutofit/>
          </a:bodyPr>
          <a:lstStyle/>
          <a:p>
            <a:pPr>
              <a:buFont typeface="Wingdings" panose="05000000000000000000" pitchFamily="2" charset="2"/>
              <a:buChar char="§"/>
            </a:pPr>
            <a:r>
              <a:rPr lang="cs-CZ" sz="2000">
                <a:solidFill>
                  <a:schemeClr val="tx1"/>
                </a:solidFill>
              </a:rPr>
              <a:t>Zákon č. 334/1992 Sb., o ochraně zemědělského půdního fondu</a:t>
            </a:r>
          </a:p>
          <a:p>
            <a:pPr>
              <a:buFont typeface="Wingdings" panose="05000000000000000000" pitchFamily="2" charset="2"/>
              <a:buChar char="§"/>
            </a:pPr>
            <a:r>
              <a:rPr lang="cs-CZ" sz="2000">
                <a:solidFill>
                  <a:schemeClr val="tx1"/>
                </a:solidFill>
              </a:rPr>
              <a:t> § 4 odst. 3: Zemědělskou půdu I. a II. třídy ochrany lze odejmout pouze v případech, kdy jiný veřejný zájem výrazně převažuje nad veřejným zájmem ochrany zemědělského půdního fondu</a:t>
            </a:r>
          </a:p>
          <a:p>
            <a:pPr>
              <a:buFont typeface="Wingdings" panose="05000000000000000000" pitchFamily="2" charset="2"/>
              <a:buChar char="§"/>
            </a:pPr>
            <a:r>
              <a:rPr lang="cs-CZ" sz="2000">
                <a:solidFill>
                  <a:schemeClr val="tx1"/>
                </a:solidFill>
              </a:rPr>
              <a:t>Použije se nově i při tzv. překlápění zastavitelných ploch</a:t>
            </a:r>
          </a:p>
          <a:p>
            <a:pPr>
              <a:buFont typeface="Wingdings" panose="05000000000000000000" pitchFamily="2" charset="2"/>
              <a:buChar char="§"/>
            </a:pPr>
            <a:endParaRPr lang="cs-CZ" sz="2000">
              <a:solidFill>
                <a:schemeClr val="tx1"/>
              </a:solidFill>
            </a:endParaRPr>
          </a:p>
        </p:txBody>
      </p:sp>
    </p:spTree>
    <p:extLst>
      <p:ext uri="{BB962C8B-B14F-4D97-AF65-F5344CB8AC3E}">
        <p14:creationId xmlns:p14="http://schemas.microsoft.com/office/powerpoint/2010/main" val="120451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11"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13"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pic>
        <p:nvPicPr>
          <p:cNvPr id="5" name="Picture 4" descr="Ruce nahoře">
            <a:extLst>
              <a:ext uri="{FF2B5EF4-FFF2-40B4-BE49-F238E27FC236}">
                <a16:creationId xmlns:a16="http://schemas.microsoft.com/office/drawing/2014/main" id="{53DFB24F-8A38-1659-B446-AFCE16350D98}"/>
              </a:ext>
            </a:extLst>
          </p:cNvPr>
          <p:cNvPicPr>
            <a:picLocks noChangeAspect="1"/>
          </p:cNvPicPr>
          <p:nvPr/>
        </p:nvPicPr>
        <p:blipFill rotWithShape="1">
          <a:blip r:embed="rId2">
            <a:duotone>
              <a:schemeClr val="accent1">
                <a:shade val="45000"/>
                <a:satMod val="135000"/>
              </a:schemeClr>
              <a:prstClr val="white"/>
            </a:duotone>
            <a:alphaModFix amt="60000"/>
          </a:blip>
          <a:srcRect l="22222" r="1" b="1"/>
          <a:stretch/>
        </p:blipFill>
        <p:spPr>
          <a:xfrm>
            <a:off x="20" y="-1"/>
            <a:ext cx="12191980" cy="6858001"/>
          </a:xfrm>
          <a:prstGeom prst="rect">
            <a:avLst/>
          </a:prstGeom>
        </p:spPr>
      </p:pic>
      <p:cxnSp>
        <p:nvCxnSpPr>
          <p:cNvPr id="17"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2" name="Title 1">
            <a:extLst>
              <a:ext uri="{FF2B5EF4-FFF2-40B4-BE49-F238E27FC236}">
                <a16:creationId xmlns:a16="http://schemas.microsoft.com/office/drawing/2014/main" id="{743077A0-A9A7-10AF-8F24-5267C46609AD}"/>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cs-CZ" sz="7200" b="1" cap="all" dirty="0">
                <a:solidFill>
                  <a:srgbClr val="FFFFFF"/>
                </a:solidFill>
              </a:rPr>
              <a:t>Bilaterální</a:t>
            </a:r>
            <a:r>
              <a:rPr lang="en-US" sz="7200" b="1" cap="all" dirty="0">
                <a:solidFill>
                  <a:srgbClr val="FFFFFF"/>
                </a:solidFill>
              </a:rPr>
              <a:t> spolupráce s KS</a:t>
            </a:r>
          </a:p>
        </p:txBody>
      </p:sp>
      <p:sp>
        <p:nvSpPr>
          <p:cNvPr id="3" name="Content Placeholder 2">
            <a:extLst>
              <a:ext uri="{FF2B5EF4-FFF2-40B4-BE49-F238E27FC236}">
                <a16:creationId xmlns:a16="http://schemas.microsoft.com/office/drawing/2014/main" id="{24A10680-7E45-5C12-AF5A-FD7861EFD3CE}"/>
              </a:ext>
            </a:extLst>
          </p:cNvPr>
          <p:cNvSpPr>
            <a:spLocks noGrp="1"/>
          </p:cNvSpPr>
          <p:nvPr>
            <p:ph idx="1"/>
          </p:nvPr>
        </p:nvSpPr>
        <p:spPr>
          <a:xfrm>
            <a:off x="1709530" y="3869634"/>
            <a:ext cx="8767860" cy="1388165"/>
          </a:xfrm>
        </p:spPr>
        <p:txBody>
          <a:bodyPr vert="horz" lIns="91440" tIns="45720" rIns="91440" bIns="45720" rtlCol="0">
            <a:normAutofit/>
          </a:bodyPr>
          <a:lstStyle/>
          <a:p>
            <a:pPr marL="0" indent="0" algn="ctr">
              <a:buNone/>
            </a:pPr>
            <a:r>
              <a:rPr lang="cs-CZ" dirty="0">
                <a:solidFill>
                  <a:srgbClr val="FFFFFF"/>
                </a:solidFill>
              </a:rPr>
              <a:t>Veřejná</a:t>
            </a:r>
            <a:r>
              <a:rPr lang="en-US" dirty="0">
                <a:solidFill>
                  <a:srgbClr val="FFFFFF"/>
                </a:solidFill>
              </a:rPr>
              <a:t> spolupráce pro </a:t>
            </a:r>
            <a:r>
              <a:rPr lang="en-US" dirty="0" err="1">
                <a:solidFill>
                  <a:srgbClr val="FFFFFF"/>
                </a:solidFill>
              </a:rPr>
              <a:t>udržitelné</a:t>
            </a:r>
            <a:r>
              <a:rPr lang="en-US" dirty="0">
                <a:solidFill>
                  <a:srgbClr val="FFFFFF"/>
                </a:solidFill>
              </a:rPr>
              <a:t> </a:t>
            </a:r>
            <a:r>
              <a:rPr lang="en-US" dirty="0" err="1">
                <a:solidFill>
                  <a:srgbClr val="FFFFFF"/>
                </a:solidFill>
              </a:rPr>
              <a:t>regiony</a:t>
            </a:r>
            <a:endParaRPr lang="en-US" dirty="0">
              <a:solidFill>
                <a:srgbClr val="FFFFFF"/>
              </a:solidFill>
            </a:endParaRPr>
          </a:p>
        </p:txBody>
      </p:sp>
    </p:spTree>
    <p:extLst>
      <p:ext uri="{BB962C8B-B14F-4D97-AF65-F5344CB8AC3E}">
        <p14:creationId xmlns:p14="http://schemas.microsoft.com/office/powerpoint/2010/main" val="3246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B9E45143-2A1C-7898-EDE6-2F6CA3C3E566}"/>
              </a:ext>
            </a:extLst>
          </p:cNvPr>
          <p:cNvSpPr>
            <a:spLocks noGrp="1"/>
          </p:cNvSpPr>
          <p:nvPr>
            <p:ph type="title"/>
          </p:nvPr>
        </p:nvSpPr>
        <p:spPr>
          <a:xfrm>
            <a:off x="441009" y="873457"/>
            <a:ext cx="3273042" cy="5222543"/>
          </a:xfrm>
        </p:spPr>
        <p:txBody>
          <a:bodyPr>
            <a:normAutofit/>
          </a:bodyPr>
          <a:lstStyle/>
          <a:p>
            <a:r>
              <a:rPr lang="cs-CZ" sz="2800">
                <a:solidFill>
                  <a:srgbClr val="FFFFFF"/>
                </a:solidFill>
              </a:rPr>
              <a:t>Argument ZPF – judikatura</a:t>
            </a:r>
          </a:p>
        </p:txBody>
      </p:sp>
      <p:sp>
        <p:nvSpPr>
          <p:cNvPr id="3" name="Zástupný obsah 2">
            <a:extLst>
              <a:ext uri="{FF2B5EF4-FFF2-40B4-BE49-F238E27FC236}">
                <a16:creationId xmlns:a16="http://schemas.microsoft.com/office/drawing/2014/main" id="{A54F9E52-E393-9DC7-A2C3-9105992AC8C4}"/>
              </a:ext>
            </a:extLst>
          </p:cNvPr>
          <p:cNvSpPr>
            <a:spLocks noGrp="1"/>
          </p:cNvSpPr>
          <p:nvPr>
            <p:ph idx="1"/>
          </p:nvPr>
        </p:nvSpPr>
        <p:spPr>
          <a:xfrm>
            <a:off x="4995081" y="873457"/>
            <a:ext cx="6020790" cy="5222543"/>
          </a:xfrm>
        </p:spPr>
        <p:txBody>
          <a:bodyPr anchor="ctr">
            <a:normAutofit/>
          </a:bodyPr>
          <a:lstStyle/>
          <a:p>
            <a:pPr fontAlgn="base"/>
            <a:r>
              <a:rPr lang="cs-CZ" sz="1900" b="0" i="1">
                <a:solidFill>
                  <a:schemeClr val="tx1"/>
                </a:solidFill>
                <a:effectLst/>
              </a:rPr>
              <a:t>Ačkoliv Nejvyšší správní soud nijak nezpochybňuje, že dle zásad zákona č. 334/1992 Sb., o ochraně zemědělského půdního fondu, je nutné zemědělský půdní fond chránit, nelze ze skutečnosti, že napadený územní plán nakládá s dotčenými pozemky stěžovatelů v odlišném režimu než s pozemky některých jiných vlastníků, dovozovat porušení tohoto zákona či dokonce diskriminační a svévolný postup ze strany odpůrce.</a:t>
            </a:r>
            <a:endParaRPr lang="cs-CZ" sz="1900" b="0" i="0">
              <a:solidFill>
                <a:schemeClr val="tx1"/>
              </a:solidFill>
              <a:effectLst/>
            </a:endParaRPr>
          </a:p>
          <a:p>
            <a:pPr fontAlgn="base"/>
            <a:r>
              <a:rPr lang="cs-CZ" sz="1900" b="1" i="1">
                <a:solidFill>
                  <a:schemeClr val="tx1"/>
                </a:solidFill>
                <a:effectLst/>
              </a:rPr>
              <a:t>Ochranu ZPF, stejně jako ochranu jiných složek životního prostředí, totiž nelze absolutizovat, neboť „jednotlivé složky ochrany spolu musí být ve vzájemné rovnováze, stejně jako musí být shledána rovnováha mezi ochranou životního prostředí a jinými společenskými zájmy“ </a:t>
            </a:r>
            <a:endParaRPr lang="cs-CZ" sz="1900" b="1" i="0">
              <a:solidFill>
                <a:schemeClr val="tx1"/>
              </a:solidFill>
              <a:effectLst/>
            </a:endParaRPr>
          </a:p>
          <a:p>
            <a:pPr>
              <a:buFont typeface="Wingdings" panose="05000000000000000000" pitchFamily="2" charset="2"/>
              <a:buChar char="§"/>
            </a:pPr>
            <a:endParaRPr lang="cs-CZ" sz="1900" i="1">
              <a:solidFill>
                <a:schemeClr val="tx1"/>
              </a:solidFill>
            </a:endParaRPr>
          </a:p>
          <a:p>
            <a:pPr>
              <a:buFont typeface="Wingdings" panose="05000000000000000000" pitchFamily="2" charset="2"/>
              <a:buChar char="§"/>
            </a:pPr>
            <a:r>
              <a:rPr lang="pl-PL" sz="1900" b="0" i="0">
                <a:solidFill>
                  <a:schemeClr val="tx1"/>
                </a:solidFill>
                <a:effectLst/>
              </a:rPr>
              <a:t>Podle rozsudku NSS čj. 7 As 36/2023 – 61, ze dne 23. 11. 2023</a:t>
            </a:r>
            <a:endParaRPr lang="cs-CZ" sz="1900">
              <a:solidFill>
                <a:schemeClr val="tx1"/>
              </a:solidFill>
            </a:endParaRPr>
          </a:p>
        </p:txBody>
      </p:sp>
    </p:spTree>
    <p:extLst>
      <p:ext uri="{BB962C8B-B14F-4D97-AF65-F5344CB8AC3E}">
        <p14:creationId xmlns:p14="http://schemas.microsoft.com/office/powerpoint/2010/main" val="3382365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8D253-1B03-FC45-7B53-3B8B10F26983}"/>
              </a:ext>
            </a:extLst>
          </p:cNvPr>
          <p:cNvSpPr>
            <a:spLocks noGrp="1"/>
          </p:cNvSpPr>
          <p:nvPr>
            <p:ph type="title"/>
          </p:nvPr>
        </p:nvSpPr>
        <p:spPr>
          <a:xfrm>
            <a:off x="7299158" y="639097"/>
            <a:ext cx="4243913" cy="3686015"/>
          </a:xfrm>
        </p:spPr>
        <p:txBody>
          <a:bodyPr vert="horz" lIns="91440" tIns="45720" rIns="91440" bIns="45720" rtlCol="0" anchor="b">
            <a:normAutofit/>
          </a:bodyPr>
          <a:lstStyle/>
          <a:p>
            <a:r>
              <a:rPr lang="cs-CZ" sz="6600" dirty="0">
                <a:solidFill>
                  <a:schemeClr val="tx1">
                    <a:lumMod val="85000"/>
                    <a:lumOff val="15000"/>
                  </a:schemeClr>
                </a:solidFill>
              </a:rPr>
              <a:t>K</a:t>
            </a:r>
            <a:r>
              <a:rPr lang="en-US" sz="6600" dirty="0" err="1">
                <a:solidFill>
                  <a:schemeClr val="tx1">
                    <a:lumMod val="85000"/>
                    <a:lumOff val="15000"/>
                  </a:schemeClr>
                </a:solidFill>
              </a:rPr>
              <a:t>oncepce</a:t>
            </a:r>
            <a:r>
              <a:rPr lang="en-US" sz="6600" dirty="0">
                <a:solidFill>
                  <a:schemeClr val="tx1">
                    <a:lumMod val="85000"/>
                    <a:lumOff val="15000"/>
                  </a:schemeClr>
                </a:solidFill>
              </a:rPr>
              <a:t> ÚP</a:t>
            </a:r>
          </a:p>
        </p:txBody>
      </p:sp>
      <p:pic>
        <p:nvPicPr>
          <p:cNvPr id="4" name="Zástupný obsah 3" descr="Obsah obrázku symbol, Písmo, logo, klipart&#10;&#10;Popis byl vytvořen automaticky">
            <a:extLst>
              <a:ext uri="{FF2B5EF4-FFF2-40B4-BE49-F238E27FC236}">
                <a16:creationId xmlns:a16="http://schemas.microsoft.com/office/drawing/2014/main" id="{D0203E21-FD29-3799-E988-097E2F14C8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05" r="-1" b="3555"/>
          <a:stretch/>
        </p:blipFill>
        <p:spPr>
          <a:xfrm>
            <a:off x="1359108" y="640081"/>
            <a:ext cx="5461999" cy="5054156"/>
          </a:xfrm>
          <a:prstGeom prst="rect">
            <a:avLst/>
          </a:prstGeom>
        </p:spPr>
      </p:pic>
    </p:spTree>
    <p:extLst>
      <p:ext uri="{BB962C8B-B14F-4D97-AF65-F5344CB8AC3E}">
        <p14:creationId xmlns:p14="http://schemas.microsoft.com/office/powerpoint/2010/main" val="198266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B9E45143-2A1C-7898-EDE6-2F6CA3C3E566}"/>
              </a:ext>
            </a:extLst>
          </p:cNvPr>
          <p:cNvSpPr>
            <a:spLocks noGrp="1"/>
          </p:cNvSpPr>
          <p:nvPr>
            <p:ph type="title"/>
          </p:nvPr>
        </p:nvSpPr>
        <p:spPr>
          <a:xfrm>
            <a:off x="441009" y="873457"/>
            <a:ext cx="3273042" cy="5222543"/>
          </a:xfrm>
        </p:spPr>
        <p:txBody>
          <a:bodyPr>
            <a:normAutofit/>
          </a:bodyPr>
          <a:lstStyle/>
          <a:p>
            <a:r>
              <a:rPr lang="cs-CZ" sz="2800">
                <a:solidFill>
                  <a:srgbClr val="FFFFFF"/>
                </a:solidFill>
              </a:rPr>
              <a:t>Argument koncepcí územního plánu</a:t>
            </a:r>
          </a:p>
        </p:txBody>
      </p:sp>
      <p:sp>
        <p:nvSpPr>
          <p:cNvPr id="7" name="Zástupný obsah 2">
            <a:extLst>
              <a:ext uri="{FF2B5EF4-FFF2-40B4-BE49-F238E27FC236}">
                <a16:creationId xmlns:a16="http://schemas.microsoft.com/office/drawing/2014/main" id="{A54F9E52-E393-9DC7-A2C3-9105992AC8C4}"/>
              </a:ext>
            </a:extLst>
          </p:cNvPr>
          <p:cNvSpPr>
            <a:spLocks noGrp="1"/>
          </p:cNvSpPr>
          <p:nvPr>
            <p:ph idx="1"/>
          </p:nvPr>
        </p:nvSpPr>
        <p:spPr>
          <a:xfrm>
            <a:off x="4995081" y="873457"/>
            <a:ext cx="6020790" cy="5222543"/>
          </a:xfrm>
        </p:spPr>
        <p:txBody>
          <a:bodyPr anchor="ctr">
            <a:noAutofit/>
          </a:bodyPr>
          <a:lstStyle/>
          <a:p>
            <a:pPr fontAlgn="base"/>
            <a:r>
              <a:rPr lang="cs-CZ"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sz="18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cs-CZ" sz="18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Soud předně připomíná § 18 odst. 2 </a:t>
            </a:r>
            <a:r>
              <a:rPr lang="cs-CZ" sz="1800" b="0" i="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stavebního zákona</a:t>
            </a:r>
            <a:r>
              <a:rPr lang="cs-CZ" sz="18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podle nějž má územní plánování zajišťovat předpoklady pro udržitelný rozvoj území soustavným a komplexním řešením účelného využití a prostorového uspořádání území s cílem dosažení obecně prospěšného souladu veřejných a soukromých zájmů na rozvoji území. Za tím účelem sleduje společenský a hospodářský potenciál rozvoje. Podle § 19 odst. 1 stavebního zákona je úkolem územního plánování zejména podle písm. b) stanovovat koncepci rozvoje území, včetně urbanistické koncepce s ohledem na hodnoty a podmínky území, podle písm. c) prověřování a posuzování potřeby změn v území, veřejný zájem na jejich provedení, jejich přínosy, problémy, rizika s ohledem například na veřejné zdraví, životní prostředí, geologickou stavbu území, vliv na veřejnou infrastrukturu a na její hospodárné využívání, a také podle písm. i) stanovovat podmínky pro obnovu a rozvoj sídelní struktury, pro kvalitní bydlení a pro rozvoj rekreace a cestovního ruchu.</a:t>
            </a:r>
            <a:endParaRPr lang="cs-CZ" sz="18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fontAlgn="base"/>
            <a:r>
              <a:rPr lang="pl-PL" sz="18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Podle rozsudku Krajského soudu v Praze ze dne 1. 9. 2023, č. j. 54 A 45/2023 – 63</a:t>
            </a:r>
            <a:endParaRPr lang="cs-CZ" sz="18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cs-CZ"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9470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3F58B8-8800-16F1-4D91-28F369A0C7A9}"/>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Kontakt</a:t>
            </a:r>
          </a:p>
        </p:txBody>
      </p:sp>
      <p:sp>
        <p:nvSpPr>
          <p:cNvPr id="4" name="Zástupný symbol pro číslo snímku 3">
            <a:extLst>
              <a:ext uri="{FF2B5EF4-FFF2-40B4-BE49-F238E27FC236}">
                <a16:creationId xmlns:a16="http://schemas.microsoft.com/office/drawing/2014/main" id="{754EE8BE-C3D2-138F-F09A-FAB6B9D6214A}"/>
              </a:ext>
            </a:extLst>
          </p:cNvPr>
          <p:cNvSpPr>
            <a:spLocks noGrp="1"/>
          </p:cNvSpPr>
          <p:nvPr>
            <p:ph type="sldNum" sz="quarter" idx="12"/>
          </p:nvPr>
        </p:nvSpPr>
        <p:spPr/>
        <p:txBody>
          <a:bodyPr vert="horz" lIns="91440" tIns="45720" rIns="91440" bIns="45720" rtlCol="0" anchor="ctr">
            <a:normAutofit/>
          </a:bodyPr>
          <a:lstStyle/>
          <a:p>
            <a:pPr>
              <a:spcAft>
                <a:spcPts val="600"/>
              </a:spcAft>
            </a:pPr>
            <a:fld id="{E2ACDAE9-8AF7-48FD-B20F-1AE52C5AFD0F}" type="slidenum">
              <a:rPr lang="en-US" smtClean="0"/>
              <a:pPr>
                <a:spcAft>
                  <a:spcPts val="600"/>
                </a:spcAft>
              </a:pPr>
              <a:t>63</a:t>
            </a:fld>
            <a:endParaRPr lang="en-US"/>
          </a:p>
        </p:txBody>
      </p:sp>
      <p:sp>
        <p:nvSpPr>
          <p:cNvPr id="5" name="TextovéPole 4">
            <a:extLst>
              <a:ext uri="{FF2B5EF4-FFF2-40B4-BE49-F238E27FC236}">
                <a16:creationId xmlns:a16="http://schemas.microsoft.com/office/drawing/2014/main" id="{ACA4ACF6-0020-A1FC-BEB9-0794998825A3}"/>
              </a:ext>
            </a:extLst>
          </p:cNvPr>
          <p:cNvSpPr txBox="1"/>
          <p:nvPr/>
        </p:nvSpPr>
        <p:spPr>
          <a:xfrm>
            <a:off x="1065212" y="5943600"/>
            <a:ext cx="10058400" cy="543513"/>
          </a:xfrm>
          <a:prstGeom prst="rect">
            <a:avLst/>
          </a:prstGeom>
        </p:spPr>
        <p:txBody>
          <a:bodyPr vert="horz" lIns="91440" tIns="45720" rIns="91440" bIns="45720" rtlCol="0">
            <a:normAutofit fontScale="25000" lnSpcReduction="20000"/>
          </a:bodyPr>
          <a:lstStyle/>
          <a:p>
            <a:pPr defTabSz="914400">
              <a:lnSpc>
                <a:spcPct val="90000"/>
              </a:lnSpc>
              <a:spcBef>
                <a:spcPts val="1200"/>
              </a:spcBef>
              <a:spcAft>
                <a:spcPts val="200"/>
              </a:spcAft>
              <a:buClr>
                <a:schemeClr val="accent1"/>
              </a:buClr>
              <a:buSzPct val="100000"/>
            </a:pPr>
            <a:r>
              <a:rPr lang="en-US" sz="400" cap="all" spc="200">
                <a:solidFill>
                  <a:srgbClr val="FFFFFF"/>
                </a:solidFill>
                <a:latin typeface="+mj-lt"/>
              </a:rPr>
              <a:t>Web: </a:t>
            </a:r>
          </a:p>
          <a:p>
            <a:pPr defTabSz="914400">
              <a:lnSpc>
                <a:spcPct val="90000"/>
              </a:lnSpc>
              <a:spcBef>
                <a:spcPts val="1200"/>
              </a:spcBef>
              <a:spcAft>
                <a:spcPts val="200"/>
              </a:spcAft>
              <a:buClr>
                <a:schemeClr val="accent1"/>
              </a:buClr>
              <a:buSzPct val="100000"/>
            </a:pPr>
            <a:r>
              <a:rPr lang="en-US" sz="400" cap="all" spc="200">
                <a:solidFill>
                  <a:srgbClr val="FFFFFF"/>
                </a:solidFill>
                <a:latin typeface="+mj-lt"/>
                <a:hlinkClick r:id="" action="ppaction://noaction"/>
              </a:rPr>
              <a:t>www.davidzahumensky.cz</a:t>
            </a:r>
          </a:p>
          <a:p>
            <a:pPr defTabSz="914400">
              <a:lnSpc>
                <a:spcPct val="90000"/>
              </a:lnSpc>
              <a:spcBef>
                <a:spcPts val="1200"/>
              </a:spcBef>
              <a:spcAft>
                <a:spcPts val="200"/>
              </a:spcAft>
              <a:buClr>
                <a:schemeClr val="accent1"/>
              </a:buClr>
              <a:buSzPct val="100000"/>
            </a:pPr>
            <a:r>
              <a:rPr lang="en-US" sz="400" cap="all" spc="200">
                <a:solidFill>
                  <a:srgbClr val="FFFFFF"/>
                </a:solidFill>
                <a:latin typeface="+mj-lt"/>
                <a:hlinkClick r:id="" action="ppaction://noaction"/>
              </a:rPr>
              <a:t>www.investorzahumny.cz</a:t>
            </a:r>
            <a:endParaRPr lang="en-US" sz="400" cap="all" spc="200">
              <a:solidFill>
                <a:srgbClr val="FFFFFF"/>
              </a:solidFill>
              <a:latin typeface="+mj-lt"/>
            </a:endParaRPr>
          </a:p>
          <a:p>
            <a:pPr defTabSz="914400">
              <a:lnSpc>
                <a:spcPct val="90000"/>
              </a:lnSpc>
              <a:spcBef>
                <a:spcPts val="1200"/>
              </a:spcBef>
              <a:spcAft>
                <a:spcPts val="200"/>
              </a:spcAft>
              <a:buClr>
                <a:schemeClr val="accent1"/>
              </a:buClr>
              <a:buSzPct val="100000"/>
            </a:pPr>
            <a:endParaRPr lang="en-US" sz="400" cap="all" spc="200">
              <a:solidFill>
                <a:srgbClr val="FFFFFF"/>
              </a:solidFill>
              <a:latin typeface="+mj-lt"/>
            </a:endParaRPr>
          </a:p>
          <a:p>
            <a:pPr defTabSz="914400">
              <a:lnSpc>
                <a:spcPct val="90000"/>
              </a:lnSpc>
              <a:spcBef>
                <a:spcPts val="1200"/>
              </a:spcBef>
              <a:spcAft>
                <a:spcPts val="200"/>
              </a:spcAft>
              <a:buClr>
                <a:schemeClr val="accent1"/>
              </a:buClr>
              <a:buSzPct val="100000"/>
            </a:pPr>
            <a:endParaRPr lang="en-US" sz="400" cap="all" spc="200">
              <a:solidFill>
                <a:srgbClr val="FFFFFF"/>
              </a:solidFill>
              <a:latin typeface="+mj-lt"/>
            </a:endParaRPr>
          </a:p>
          <a:p>
            <a:pPr defTabSz="914400">
              <a:lnSpc>
                <a:spcPct val="90000"/>
              </a:lnSpc>
              <a:spcBef>
                <a:spcPts val="1200"/>
              </a:spcBef>
              <a:spcAft>
                <a:spcPts val="200"/>
              </a:spcAft>
              <a:buClr>
                <a:schemeClr val="accent1"/>
              </a:buClr>
              <a:buSzPct val="100000"/>
            </a:pPr>
            <a:r>
              <a:rPr lang="en-US" sz="400" cap="all" spc="200">
                <a:solidFill>
                  <a:srgbClr val="FFFFFF"/>
                </a:solidFill>
                <a:latin typeface="+mj-lt"/>
              </a:rPr>
              <a:t>Telefon: </a:t>
            </a:r>
          </a:p>
          <a:p>
            <a:pPr defTabSz="914400">
              <a:lnSpc>
                <a:spcPct val="90000"/>
              </a:lnSpc>
              <a:spcBef>
                <a:spcPts val="1200"/>
              </a:spcBef>
              <a:spcAft>
                <a:spcPts val="200"/>
              </a:spcAft>
              <a:buClr>
                <a:schemeClr val="accent1"/>
              </a:buClr>
              <a:buSzPct val="100000"/>
            </a:pPr>
            <a:r>
              <a:rPr lang="en-US" sz="400" cap="all" spc="200">
                <a:solidFill>
                  <a:srgbClr val="FFFFFF"/>
                </a:solidFill>
                <a:latin typeface="+mj-lt"/>
              </a:rPr>
              <a:t>721 725 474</a:t>
            </a:r>
          </a:p>
          <a:p>
            <a:pPr defTabSz="914400">
              <a:lnSpc>
                <a:spcPct val="90000"/>
              </a:lnSpc>
              <a:spcBef>
                <a:spcPts val="1200"/>
              </a:spcBef>
              <a:spcAft>
                <a:spcPts val="200"/>
              </a:spcAft>
              <a:buClr>
                <a:schemeClr val="accent1"/>
              </a:buClr>
              <a:buSzPct val="100000"/>
            </a:pPr>
            <a:r>
              <a:rPr lang="en-US" sz="400" cap="all" spc="200">
                <a:solidFill>
                  <a:srgbClr val="FFFFFF"/>
                </a:solidFill>
                <a:latin typeface="+mj-lt"/>
              </a:rPr>
              <a:t>608 719 535</a:t>
            </a:r>
          </a:p>
          <a:p>
            <a:pPr defTabSz="914400">
              <a:lnSpc>
                <a:spcPct val="90000"/>
              </a:lnSpc>
              <a:spcBef>
                <a:spcPts val="1200"/>
              </a:spcBef>
              <a:spcAft>
                <a:spcPts val="200"/>
              </a:spcAft>
              <a:buClr>
                <a:schemeClr val="accent1"/>
              </a:buClr>
              <a:buSzPct val="100000"/>
            </a:pPr>
            <a:endParaRPr lang="en-US" sz="400" cap="all" spc="200">
              <a:solidFill>
                <a:srgbClr val="FFFFFF"/>
              </a:solidFill>
              <a:latin typeface="+mj-lt"/>
            </a:endParaRPr>
          </a:p>
        </p:txBody>
      </p:sp>
      <p:sp>
        <p:nvSpPr>
          <p:cNvPr id="3" name="Zástupný obsah 2">
            <a:extLst>
              <a:ext uri="{FF2B5EF4-FFF2-40B4-BE49-F238E27FC236}">
                <a16:creationId xmlns:a16="http://schemas.microsoft.com/office/drawing/2014/main" id="{AF59894E-7F6B-844F-41B3-C0955B672630}"/>
              </a:ext>
            </a:extLst>
          </p:cNvPr>
          <p:cNvSpPr>
            <a:spLocks/>
          </p:cNvSpPr>
          <p:nvPr/>
        </p:nvSpPr>
        <p:spPr>
          <a:xfrm>
            <a:off x="665019" y="1265433"/>
            <a:ext cx="7582424" cy="3619242"/>
          </a:xfrm>
          <a:prstGeom prst="rect">
            <a:avLst/>
          </a:prstGeom>
        </p:spPr>
        <p:txBody>
          <a:bodyPr>
            <a:noAutofit/>
          </a:bodyPr>
          <a:lstStyle/>
          <a:p>
            <a:pPr defTabSz="406908">
              <a:spcAft>
                <a:spcPts val="600"/>
              </a:spcAft>
            </a:pPr>
            <a:r>
              <a:rPr lang="cs-CZ" sz="2800" kern="1200" dirty="0">
                <a:solidFill>
                  <a:schemeClr val="tx1"/>
                </a:solidFill>
                <a:latin typeface="+mn-lt"/>
                <a:ea typeface="+mn-ea"/>
                <a:cs typeface="+mn-cs"/>
              </a:rPr>
              <a:t>Více informací o uzemním rozvoji naleznete:</a:t>
            </a:r>
          </a:p>
          <a:p>
            <a:pPr defTabSz="406908">
              <a:spcAft>
                <a:spcPts val="600"/>
              </a:spcAft>
            </a:pPr>
            <a:r>
              <a:rPr lang="cs-CZ" sz="2800" dirty="0">
                <a:hlinkClick r:id="rId2"/>
              </a:rPr>
              <a:t>https://investorzahumny.cz/tag/zaznam-z-webinare/</a:t>
            </a:r>
            <a:endParaRPr lang="cs-CZ" sz="2800" dirty="0"/>
          </a:p>
          <a:p>
            <a:pPr defTabSz="406908">
              <a:spcAft>
                <a:spcPts val="600"/>
              </a:spcAft>
            </a:pPr>
            <a:endParaRPr lang="cs-CZ" sz="2800" kern="1200" dirty="0">
              <a:solidFill>
                <a:schemeClr val="tx1"/>
              </a:solidFill>
              <a:latin typeface="+mn-lt"/>
              <a:ea typeface="+mn-ea"/>
              <a:cs typeface="+mn-cs"/>
            </a:endParaRPr>
          </a:p>
          <a:p>
            <a:pPr defTabSz="406908">
              <a:spcAft>
                <a:spcPts val="600"/>
              </a:spcAft>
            </a:pPr>
            <a:r>
              <a:rPr lang="cs-CZ" sz="2800" kern="1200" dirty="0">
                <a:solidFill>
                  <a:schemeClr val="tx1"/>
                </a:solidFill>
                <a:latin typeface="+mn-lt"/>
                <a:ea typeface="+mn-ea"/>
                <a:cs typeface="+mn-cs"/>
              </a:rPr>
              <a:t>Mgr. Vendula Zahumenská, </a:t>
            </a:r>
            <a:r>
              <a:rPr lang="cs-CZ" sz="2800" kern="1200" dirty="0" err="1">
                <a:solidFill>
                  <a:schemeClr val="tx1"/>
                </a:solidFill>
                <a:latin typeface="+mn-lt"/>
                <a:ea typeface="+mn-ea"/>
                <a:cs typeface="+mn-cs"/>
              </a:rPr>
              <a:t>Ph</a:t>
            </a:r>
            <a:r>
              <a:rPr lang="cs-CZ" sz="2800" kern="1200" dirty="0">
                <a:solidFill>
                  <a:schemeClr val="tx1"/>
                </a:solidFill>
                <a:latin typeface="+mn-lt"/>
                <a:ea typeface="+mn-ea"/>
                <a:cs typeface="+mn-cs"/>
              </a:rPr>
              <a:t>. D.</a:t>
            </a:r>
            <a:endParaRPr lang="cs-CZ" sz="2800" b="1" kern="1200" dirty="0">
              <a:solidFill>
                <a:schemeClr val="tx1"/>
              </a:solidFill>
              <a:latin typeface="+mn-lt"/>
              <a:ea typeface="+mn-ea"/>
              <a:cs typeface="+mn-cs"/>
            </a:endParaRPr>
          </a:p>
          <a:p>
            <a:pPr defTabSz="406908">
              <a:spcAft>
                <a:spcPts val="600"/>
              </a:spcAft>
            </a:pPr>
            <a:r>
              <a:rPr lang="cs-CZ" sz="2800" b="1" kern="1200" dirty="0">
                <a:solidFill>
                  <a:schemeClr val="tx1"/>
                </a:solidFill>
                <a:latin typeface="+mn-lt"/>
                <a:ea typeface="+mn-ea"/>
                <a:cs typeface="+mn-cs"/>
              </a:rPr>
              <a:t>Investor za humny ve spolupráci s</a:t>
            </a:r>
          </a:p>
          <a:p>
            <a:pPr defTabSz="406908">
              <a:spcAft>
                <a:spcPts val="600"/>
              </a:spcAft>
            </a:pPr>
            <a:r>
              <a:rPr lang="cs-CZ" sz="2800" b="1" kern="1200" dirty="0">
                <a:solidFill>
                  <a:schemeClr val="tx1"/>
                </a:solidFill>
                <a:latin typeface="+mn-lt"/>
                <a:ea typeface="+mn-ea"/>
                <a:cs typeface="+mn-cs"/>
              </a:rPr>
              <a:t>Advokátní kanceláří David </a:t>
            </a:r>
            <a:r>
              <a:rPr lang="cs-CZ" sz="2800" b="1" kern="1200" dirty="0" err="1">
                <a:solidFill>
                  <a:schemeClr val="tx1"/>
                </a:solidFill>
                <a:latin typeface="+mn-lt"/>
                <a:ea typeface="+mn-ea"/>
                <a:cs typeface="+mn-cs"/>
              </a:rPr>
              <a:t>Zahumenský</a:t>
            </a:r>
            <a:r>
              <a:rPr lang="cs-CZ" sz="2800" b="1" kern="1200" dirty="0">
                <a:solidFill>
                  <a:schemeClr val="tx1"/>
                </a:solidFill>
                <a:latin typeface="+mn-lt"/>
                <a:ea typeface="+mn-ea"/>
                <a:cs typeface="+mn-cs"/>
              </a:rPr>
              <a:t>, s.r.o.</a:t>
            </a:r>
            <a:endParaRPr lang="cs-CZ" sz="2800" b="1" dirty="0"/>
          </a:p>
          <a:p>
            <a:pPr defTabSz="406908">
              <a:spcAft>
                <a:spcPts val="600"/>
              </a:spcAft>
            </a:pPr>
            <a:r>
              <a:rPr lang="cs-CZ" sz="2800" b="1" kern="1200" dirty="0">
                <a:solidFill>
                  <a:schemeClr val="tx1"/>
                </a:solidFill>
                <a:latin typeface="+mn-lt"/>
                <a:ea typeface="+mn-ea"/>
                <a:cs typeface="+mn-cs"/>
              </a:rPr>
              <a:t>Web:</a:t>
            </a:r>
          </a:p>
          <a:p>
            <a:pPr defTabSz="406908">
              <a:spcAft>
                <a:spcPts val="600"/>
              </a:spcAft>
            </a:pPr>
            <a:r>
              <a:rPr lang="cs-CZ" sz="2800" dirty="0">
                <a:hlinkClick r:id="rId3"/>
              </a:rPr>
              <a:t>www.investorzahumny.cz</a:t>
            </a:r>
            <a:r>
              <a:rPr lang="cs-CZ" sz="2800" dirty="0"/>
              <a:t> </a:t>
            </a:r>
          </a:p>
          <a:p>
            <a:pPr defTabSz="406908">
              <a:spcAft>
                <a:spcPts val="600"/>
              </a:spcAft>
            </a:pPr>
            <a:r>
              <a:rPr lang="cs-CZ" sz="2800" kern="1200" dirty="0">
                <a:solidFill>
                  <a:schemeClr val="tx1"/>
                </a:solidFill>
                <a:latin typeface="+mn-lt"/>
                <a:ea typeface="+mn-ea"/>
                <a:cs typeface="+mn-cs"/>
                <a:hlinkClick r:id="rId4"/>
              </a:rPr>
              <a:t>www.davidzahumensky.cz</a:t>
            </a:r>
            <a:r>
              <a:rPr lang="cs-CZ" sz="2800" kern="1200" dirty="0">
                <a:solidFill>
                  <a:schemeClr val="tx1"/>
                </a:solidFill>
                <a:latin typeface="+mn-lt"/>
                <a:ea typeface="+mn-ea"/>
                <a:cs typeface="+mn-cs"/>
              </a:rPr>
              <a:t> </a:t>
            </a:r>
          </a:p>
          <a:p>
            <a:pPr defTabSz="406908">
              <a:spcAft>
                <a:spcPts val="600"/>
              </a:spcAft>
            </a:pPr>
            <a:endParaRPr lang="cs-CZ" sz="2800" kern="1200" dirty="0">
              <a:solidFill>
                <a:schemeClr val="tx1"/>
              </a:solidFill>
              <a:latin typeface="+mn-lt"/>
              <a:ea typeface="+mn-ea"/>
              <a:cs typeface="+mn-cs"/>
            </a:endParaRPr>
          </a:p>
          <a:p>
            <a:pPr defTabSz="406908">
              <a:spcAft>
                <a:spcPts val="600"/>
              </a:spcAft>
            </a:pPr>
            <a:r>
              <a:rPr lang="cs-CZ" sz="2800" dirty="0">
                <a:hlinkClick r:id="rId5"/>
              </a:rPr>
              <a:t> </a:t>
            </a:r>
            <a:endParaRPr lang="cs-CZ" sz="2800" kern="1200" dirty="0">
              <a:solidFill>
                <a:schemeClr val="tx1"/>
              </a:solidFill>
              <a:latin typeface="+mn-lt"/>
              <a:ea typeface="+mn-ea"/>
              <a:cs typeface="+mn-cs"/>
              <a:hlinkClick r:id="rId5"/>
            </a:endParaRPr>
          </a:p>
        </p:txBody>
      </p:sp>
      <p:pic>
        <p:nvPicPr>
          <p:cNvPr id="9" name="Graphic 8">
            <a:extLst>
              <a:ext uri="{FF2B5EF4-FFF2-40B4-BE49-F238E27FC236}">
                <a16:creationId xmlns:a16="http://schemas.microsoft.com/office/drawing/2014/main" id="{4EF29238-4373-29EE-78D0-A1396B2213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7" name="TextovéPole 6">
            <a:extLst>
              <a:ext uri="{FF2B5EF4-FFF2-40B4-BE49-F238E27FC236}">
                <a16:creationId xmlns:a16="http://schemas.microsoft.com/office/drawing/2014/main" id="{28A79F58-9DB6-29A9-9367-9291DD6E5C59}"/>
              </a:ext>
            </a:extLst>
          </p:cNvPr>
          <p:cNvSpPr txBox="1"/>
          <p:nvPr/>
        </p:nvSpPr>
        <p:spPr>
          <a:xfrm>
            <a:off x="8214659" y="1265433"/>
            <a:ext cx="3312323" cy="4431983"/>
          </a:xfrm>
          <a:prstGeom prst="rect">
            <a:avLst/>
          </a:prstGeom>
          <a:noFill/>
        </p:spPr>
        <p:txBody>
          <a:bodyPr wrap="square">
            <a:spAutoFit/>
          </a:bodyPr>
          <a:lstStyle/>
          <a:p>
            <a:pPr defTabSz="406908">
              <a:spcAft>
                <a:spcPts val="600"/>
              </a:spcAft>
            </a:pPr>
            <a:r>
              <a:rPr lang="cs-CZ" sz="2800" b="1" kern="1200" dirty="0">
                <a:solidFill>
                  <a:schemeClr val="tx1"/>
                </a:solidFill>
                <a:latin typeface="+mn-lt"/>
                <a:ea typeface="+mn-ea"/>
                <a:cs typeface="+mn-cs"/>
              </a:rPr>
              <a:t>Telefon:</a:t>
            </a:r>
          </a:p>
          <a:p>
            <a:pPr defTabSz="406908">
              <a:spcAft>
                <a:spcPts val="600"/>
              </a:spcAft>
            </a:pPr>
            <a:r>
              <a:rPr lang="cs-CZ" sz="2800" dirty="0"/>
              <a:t>608 719 535</a:t>
            </a:r>
          </a:p>
          <a:p>
            <a:pPr defTabSz="406908">
              <a:spcAft>
                <a:spcPts val="600"/>
              </a:spcAft>
            </a:pPr>
            <a:r>
              <a:rPr lang="cs-CZ" sz="2800" kern="1200" dirty="0">
                <a:solidFill>
                  <a:schemeClr val="tx1"/>
                </a:solidFill>
                <a:latin typeface="+mn-lt"/>
                <a:ea typeface="+mn-ea"/>
                <a:cs typeface="+mn-cs"/>
              </a:rPr>
              <a:t>721 725 474</a:t>
            </a:r>
          </a:p>
          <a:p>
            <a:pPr defTabSz="406908">
              <a:spcAft>
                <a:spcPts val="600"/>
              </a:spcAft>
            </a:pPr>
            <a:endParaRPr lang="cs-CZ" sz="2800" kern="1200" dirty="0">
              <a:solidFill>
                <a:schemeClr val="tx1"/>
              </a:solidFill>
              <a:latin typeface="+mn-lt"/>
              <a:ea typeface="+mn-ea"/>
              <a:cs typeface="+mn-cs"/>
            </a:endParaRPr>
          </a:p>
          <a:p>
            <a:pPr defTabSz="406908">
              <a:spcAft>
                <a:spcPts val="600"/>
              </a:spcAft>
            </a:pPr>
            <a:r>
              <a:rPr lang="cs-CZ" sz="2800" b="1" kern="1200" dirty="0">
                <a:solidFill>
                  <a:schemeClr val="tx1"/>
                </a:solidFill>
                <a:latin typeface="+mn-lt"/>
                <a:ea typeface="+mn-ea"/>
                <a:cs typeface="+mn-cs"/>
              </a:rPr>
              <a:t>E-mail: </a:t>
            </a:r>
          </a:p>
          <a:p>
            <a:pPr defTabSz="406908">
              <a:spcAft>
                <a:spcPts val="600"/>
              </a:spcAft>
            </a:pPr>
            <a:r>
              <a:rPr lang="cs-CZ" sz="2800" kern="1200" dirty="0">
                <a:solidFill>
                  <a:schemeClr val="tx1"/>
                </a:solidFill>
                <a:latin typeface="+mn-lt"/>
                <a:ea typeface="+mn-ea"/>
                <a:cs typeface="+mn-cs"/>
                <a:hlinkClick r:id="" action="ppaction://noaction"/>
              </a:rPr>
              <a:t>david@davidzahumensky.cz</a:t>
            </a:r>
          </a:p>
          <a:p>
            <a:pPr defTabSz="406908">
              <a:spcAft>
                <a:spcPts val="600"/>
              </a:spcAft>
            </a:pPr>
            <a:r>
              <a:rPr lang="cs-CZ" sz="2800" kern="1200" dirty="0">
                <a:solidFill>
                  <a:schemeClr val="tx1"/>
                </a:solidFill>
                <a:latin typeface="+mn-lt"/>
                <a:ea typeface="+mn-ea"/>
                <a:cs typeface="+mn-cs"/>
                <a:hlinkClick r:id="" action="ppaction://noaction"/>
              </a:rPr>
              <a:t>zahumenska@investorzahumny.cz </a:t>
            </a:r>
          </a:p>
        </p:txBody>
      </p:sp>
    </p:spTree>
    <p:extLst>
      <p:ext uri="{BB962C8B-B14F-4D97-AF65-F5344CB8AC3E}">
        <p14:creationId xmlns:p14="http://schemas.microsoft.com/office/powerpoint/2010/main" val="2957576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17" name="Rectangle 16">
            <a:extLst>
              <a:ext uri="{FF2B5EF4-FFF2-40B4-BE49-F238E27FC236}">
                <a16:creationId xmlns:a16="http://schemas.microsoft.com/office/drawing/2014/main" id="{BC67B137-15B0-4AF6-94A8-AC00BA8D7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5699F27B-22F2-45E1-BFB8-2B1FF14A9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2" name="Title 1">
            <a:extLst>
              <a:ext uri="{FF2B5EF4-FFF2-40B4-BE49-F238E27FC236}">
                <a16:creationId xmlns:a16="http://schemas.microsoft.com/office/drawing/2014/main" id="{EEE7F30B-FD8A-1957-E900-0B69971F5F4E}"/>
              </a:ext>
            </a:extLst>
          </p:cNvPr>
          <p:cNvSpPr>
            <a:spLocks noGrp="1"/>
          </p:cNvSpPr>
          <p:nvPr>
            <p:ph type="ctrTitle"/>
          </p:nvPr>
        </p:nvSpPr>
        <p:spPr>
          <a:xfrm>
            <a:off x="643467" y="643466"/>
            <a:ext cx="3602736" cy="5269651"/>
          </a:xfrm>
        </p:spPr>
        <p:txBody>
          <a:bodyPr vert="horz" lIns="91440" tIns="45720" rIns="91440" bIns="45720" rtlCol="0" anchor="ctr">
            <a:normAutofit/>
          </a:bodyPr>
          <a:lstStyle/>
          <a:p>
            <a:pPr>
              <a:lnSpc>
                <a:spcPct val="90000"/>
              </a:lnSpc>
            </a:pPr>
            <a:r>
              <a:rPr lang="cs-CZ" sz="3200" dirty="0">
                <a:solidFill>
                  <a:schemeClr val="tx1"/>
                </a:solidFill>
              </a:rPr>
              <a:t>Diskuse</a:t>
            </a:r>
            <a:br>
              <a:rPr lang="cs-CZ" sz="3200" dirty="0">
                <a:solidFill>
                  <a:schemeClr val="tx1"/>
                </a:solidFill>
              </a:rPr>
            </a:br>
            <a:br>
              <a:rPr lang="cs-CZ" sz="3200" dirty="0">
                <a:solidFill>
                  <a:schemeClr val="tx1"/>
                </a:solidFill>
              </a:rPr>
            </a:br>
            <a:r>
              <a:rPr lang="cs-CZ" sz="3200" dirty="0">
                <a:solidFill>
                  <a:schemeClr val="accent1">
                    <a:lumMod val="75000"/>
                  </a:schemeClr>
                </a:solidFill>
              </a:rPr>
              <a:t>Zelený územní plán</a:t>
            </a:r>
            <a:br>
              <a:rPr lang="cs-CZ" sz="3200" dirty="0">
                <a:solidFill>
                  <a:schemeClr val="tx1"/>
                </a:solidFill>
              </a:rPr>
            </a:br>
            <a:br>
              <a:rPr lang="en-US" sz="3200" dirty="0">
                <a:solidFill>
                  <a:schemeClr val="tx1"/>
                </a:solidFill>
              </a:rPr>
            </a:br>
            <a:endParaRPr lang="en-US" sz="3200" dirty="0">
              <a:solidFill>
                <a:schemeClr val="tx1"/>
              </a:solidFill>
            </a:endParaRPr>
          </a:p>
        </p:txBody>
      </p:sp>
      <p:cxnSp>
        <p:nvCxnSpPr>
          <p:cNvPr id="19" name="Straight Connector 18">
            <a:extLst>
              <a:ext uri="{FF2B5EF4-FFF2-40B4-BE49-F238E27FC236}">
                <a16:creationId xmlns:a16="http://schemas.microsoft.com/office/drawing/2014/main" id="{633ABDA7-FF8C-4E26-8C7D-47E0AE54E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265557"/>
            <a:ext cx="7031" cy="3931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9DB5B44D-CE79-F170-828A-44001C5DF44F}"/>
              </a:ext>
            </a:extLst>
          </p:cNvPr>
          <p:cNvSpPr>
            <a:spLocks noGrp="1"/>
          </p:cNvSpPr>
          <p:nvPr>
            <p:ph type="subTitle" idx="1"/>
          </p:nvPr>
        </p:nvSpPr>
        <p:spPr>
          <a:xfrm>
            <a:off x="5065182" y="643466"/>
            <a:ext cx="6173333" cy="5269650"/>
          </a:xfrm>
        </p:spPr>
        <p:txBody>
          <a:bodyPr vert="horz" lIns="91440" tIns="45720" rIns="91440" bIns="45720" rtlCol="0" anchor="t">
            <a:normAutofit/>
          </a:bodyPr>
          <a:lstStyle/>
          <a:p>
            <a:pPr indent="-182880" algn="l">
              <a:buFont typeface="Corbel" pitchFamily="34" charset="0"/>
              <a:buChar char="•"/>
            </a:pPr>
            <a:r>
              <a:rPr lang="cs-CZ" sz="2400" dirty="0">
                <a:solidFill>
                  <a:schemeClr val="tx2"/>
                </a:solidFill>
              </a:rPr>
              <a:t>Jak starý máme územní plán? </a:t>
            </a:r>
          </a:p>
          <a:p>
            <a:pPr indent="-182880" algn="l">
              <a:buFont typeface="Corbel" pitchFamily="34" charset="0"/>
              <a:buChar char="•"/>
            </a:pPr>
            <a:r>
              <a:rPr lang="cs-CZ" sz="2400" dirty="0">
                <a:solidFill>
                  <a:schemeClr val="tx2"/>
                </a:solidFill>
              </a:rPr>
              <a:t>Jaké </a:t>
            </a:r>
            <a:r>
              <a:rPr lang="cs-CZ" sz="2400" b="1" dirty="0">
                <a:solidFill>
                  <a:schemeClr val="tx2"/>
                </a:solidFill>
              </a:rPr>
              <a:t>problémy</a:t>
            </a:r>
            <a:r>
              <a:rPr lang="cs-CZ" sz="2400" dirty="0">
                <a:solidFill>
                  <a:schemeClr val="tx2"/>
                </a:solidFill>
              </a:rPr>
              <a:t> ve vztahu k územnímu plánu spatřujeme? </a:t>
            </a:r>
            <a:endParaRPr lang="en-US" sz="2400" dirty="0">
              <a:solidFill>
                <a:schemeClr val="tx2"/>
              </a:solidFill>
            </a:endParaRPr>
          </a:p>
          <a:p>
            <a:pPr indent="-182880" algn="l">
              <a:buFont typeface="Corbel" pitchFamily="34" charset="0"/>
              <a:buChar char="•"/>
            </a:pPr>
            <a:r>
              <a:rPr lang="cs-CZ" sz="2400" dirty="0">
                <a:solidFill>
                  <a:schemeClr val="tx2"/>
                </a:solidFill>
              </a:rPr>
              <a:t>Zvažujeme </a:t>
            </a:r>
            <a:r>
              <a:rPr lang="cs-CZ" sz="2400" dirty="0" err="1">
                <a:solidFill>
                  <a:schemeClr val="tx2"/>
                </a:solidFill>
              </a:rPr>
              <a:t>překlasifikaci</a:t>
            </a:r>
            <a:r>
              <a:rPr lang="cs-CZ" sz="2400" dirty="0">
                <a:solidFill>
                  <a:schemeClr val="tx2"/>
                </a:solidFill>
              </a:rPr>
              <a:t> ploch v územním plánu směrem </a:t>
            </a:r>
            <a:r>
              <a:rPr lang="cs-CZ" sz="2400" b="1" dirty="0">
                <a:solidFill>
                  <a:schemeClr val="tx2"/>
                </a:solidFill>
              </a:rPr>
              <a:t>od zastavitelnosti k přírodě blízkým opatřením</a:t>
            </a:r>
            <a:r>
              <a:rPr lang="cs-CZ" sz="2400" dirty="0">
                <a:solidFill>
                  <a:schemeClr val="tx2"/>
                </a:solidFill>
              </a:rPr>
              <a:t>? </a:t>
            </a:r>
          </a:p>
          <a:p>
            <a:pPr indent="-182880" algn="l">
              <a:buFont typeface="Corbel" pitchFamily="34" charset="0"/>
              <a:buChar char="•"/>
            </a:pPr>
            <a:r>
              <a:rPr lang="cs-CZ" sz="2400" dirty="0">
                <a:solidFill>
                  <a:schemeClr val="tx2"/>
                </a:solidFill>
              </a:rPr>
              <a:t>Zvažujeme uplatnění </a:t>
            </a:r>
            <a:r>
              <a:rPr lang="cs-CZ" sz="2400" b="1" dirty="0">
                <a:solidFill>
                  <a:schemeClr val="tx2"/>
                </a:solidFill>
              </a:rPr>
              <a:t>institutu vyvlastnění </a:t>
            </a:r>
            <a:r>
              <a:rPr lang="cs-CZ" sz="2400" dirty="0">
                <a:solidFill>
                  <a:schemeClr val="tx2"/>
                </a:solidFill>
              </a:rPr>
              <a:t>nebo máme s vyvlastněním konkrétní zkušenosti?</a:t>
            </a:r>
            <a:endParaRPr lang="en-US" sz="2400" dirty="0">
              <a:solidFill>
                <a:schemeClr val="tx2"/>
              </a:solidFill>
            </a:endParaRPr>
          </a:p>
          <a:p>
            <a:pPr indent="-182880" algn="l">
              <a:buFont typeface="Corbel" pitchFamily="34" charset="0"/>
              <a:buChar char="•"/>
            </a:pPr>
            <a:r>
              <a:rPr lang="cs-CZ" sz="2400" dirty="0">
                <a:solidFill>
                  <a:schemeClr val="tx2"/>
                </a:solidFill>
              </a:rPr>
              <a:t>Zvolili jsme pro realizaci opatření v krajině </a:t>
            </a:r>
            <a:r>
              <a:rPr lang="cs-CZ" sz="2400" b="1" dirty="0">
                <a:solidFill>
                  <a:schemeClr val="tx2"/>
                </a:solidFill>
              </a:rPr>
              <a:t>pozemkové úpravy</a:t>
            </a:r>
            <a:r>
              <a:rPr lang="cs-CZ" sz="2400" dirty="0">
                <a:solidFill>
                  <a:schemeClr val="tx2"/>
                </a:solidFill>
              </a:rPr>
              <a:t>? </a:t>
            </a:r>
            <a:endParaRPr lang="en-US" sz="2400" dirty="0">
              <a:solidFill>
                <a:schemeClr val="tx2"/>
              </a:solidFill>
            </a:endParaRPr>
          </a:p>
          <a:p>
            <a:pPr indent="-182880" algn="l">
              <a:buFont typeface="Corbel" pitchFamily="34" charset="0"/>
              <a:buChar char="•"/>
            </a:pPr>
            <a:r>
              <a:rPr lang="en-US" sz="2400" dirty="0">
                <a:solidFill>
                  <a:schemeClr val="tx2"/>
                </a:solidFill>
              </a:rPr>
              <a:t> </a:t>
            </a:r>
            <a:r>
              <a:rPr lang="cs-CZ" sz="2400" dirty="0">
                <a:solidFill>
                  <a:schemeClr val="tx2"/>
                </a:solidFill>
              </a:rPr>
              <a:t>další</a:t>
            </a:r>
            <a:endParaRPr lang="en-US" sz="2400" dirty="0">
              <a:solidFill>
                <a:schemeClr val="tx2"/>
              </a:solidFill>
            </a:endParaRPr>
          </a:p>
          <a:p>
            <a:pPr indent="-182880" algn="l">
              <a:buFont typeface="Corbel" pitchFamily="34" charset="0"/>
              <a:buChar char="•"/>
            </a:pPr>
            <a:endParaRPr lang="en-US" sz="2000" dirty="0">
              <a:solidFill>
                <a:schemeClr val="tx2"/>
              </a:solidFill>
            </a:endParaRPr>
          </a:p>
        </p:txBody>
      </p:sp>
    </p:spTree>
    <p:extLst>
      <p:ext uri="{BB962C8B-B14F-4D97-AF65-F5344CB8AC3E}">
        <p14:creationId xmlns:p14="http://schemas.microsoft.com/office/powerpoint/2010/main" val="940337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C9CCC80-7A96-41CB-8626-BBA75D236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18" name="Straight Connector 17">
            <a:extLst>
              <a:ext uri="{FF2B5EF4-FFF2-40B4-BE49-F238E27FC236}">
                <a16:creationId xmlns:a16="http://schemas.microsoft.com/office/drawing/2014/main" id="{2DAD7A7A-010A-4015-B647-7A27BB535D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CD2DB2-453B-663B-1657-F37DDBF7E22F}"/>
              </a:ext>
            </a:extLst>
          </p:cNvPr>
          <p:cNvSpPr>
            <a:spLocks noGrp="1"/>
          </p:cNvSpPr>
          <p:nvPr>
            <p:ph type="title"/>
          </p:nvPr>
        </p:nvSpPr>
        <p:spPr>
          <a:xfrm>
            <a:off x="1109980" y="3895344"/>
            <a:ext cx="9966960" cy="1490472"/>
          </a:xfrm>
        </p:spPr>
        <p:txBody>
          <a:bodyPr vert="horz" lIns="91440" tIns="45720" rIns="91440" bIns="45720" rtlCol="0" anchor="b">
            <a:normAutofit/>
          </a:bodyPr>
          <a:lstStyle/>
          <a:p>
            <a:pPr algn="ctr">
              <a:lnSpc>
                <a:spcPct val="85000"/>
              </a:lnSpc>
            </a:pPr>
            <a:r>
              <a:rPr lang="cs-CZ" sz="5100" b="1" cap="all" dirty="0"/>
              <a:t>příklady</a:t>
            </a:r>
            <a:r>
              <a:rPr lang="en-US" sz="5100" b="1" cap="all" dirty="0"/>
              <a:t> dobré praxe</a:t>
            </a:r>
            <a:r>
              <a:rPr lang="cs-CZ" sz="5100" b="1" cap="all" dirty="0"/>
              <a:t> Pro </a:t>
            </a:r>
            <a:r>
              <a:rPr lang="cs-CZ" sz="5100" b="1" cap="all" dirty="0" err="1"/>
              <a:t>NorSKÉ</a:t>
            </a:r>
            <a:r>
              <a:rPr lang="cs-CZ" sz="5100" b="1" cap="all" dirty="0"/>
              <a:t> OBCE</a:t>
            </a:r>
            <a:endParaRPr lang="en-US" sz="5100" b="1" cap="all" dirty="0"/>
          </a:p>
        </p:txBody>
      </p:sp>
      <p:pic>
        <p:nvPicPr>
          <p:cNvPr id="7" name="Graphic 6" descr="Books">
            <a:extLst>
              <a:ext uri="{FF2B5EF4-FFF2-40B4-BE49-F238E27FC236}">
                <a16:creationId xmlns:a16="http://schemas.microsoft.com/office/drawing/2014/main" id="{B81638D7-5FD8-A8E7-C2C0-1DB9A2FFE4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33" y="838090"/>
            <a:ext cx="2796733" cy="2796733"/>
          </a:xfrm>
          <a:prstGeom prst="rect">
            <a:avLst/>
          </a:prstGeom>
        </p:spPr>
      </p:pic>
    </p:spTree>
    <p:extLst>
      <p:ext uri="{BB962C8B-B14F-4D97-AF65-F5344CB8AC3E}">
        <p14:creationId xmlns:p14="http://schemas.microsoft.com/office/powerpoint/2010/main" val="699846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 name="Rectangle 46">
            <a:extLst>
              <a:ext uri="{FF2B5EF4-FFF2-40B4-BE49-F238E27FC236}">
                <a16:creationId xmlns:a16="http://schemas.microsoft.com/office/drawing/2014/main" id="{0C1C66B7-9644-4D9B-9A19-5FD3E30EF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58" name="Rectangle 48">
            <a:extLst>
              <a:ext uri="{FF2B5EF4-FFF2-40B4-BE49-F238E27FC236}">
                <a16:creationId xmlns:a16="http://schemas.microsoft.com/office/drawing/2014/main" id="{0A682EA3-E633-4081-9743-2D462CD5C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60" name="Straight Connector 50">
            <a:extLst>
              <a:ext uri="{FF2B5EF4-FFF2-40B4-BE49-F238E27FC236}">
                <a16:creationId xmlns:a16="http://schemas.microsoft.com/office/drawing/2014/main" id="{84C124DA-5665-462A-B4DD-5F5F338528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52">
            <a:extLst>
              <a:ext uri="{FF2B5EF4-FFF2-40B4-BE49-F238E27FC236}">
                <a16:creationId xmlns:a16="http://schemas.microsoft.com/office/drawing/2014/main" id="{78B057DF-594A-4B42-8A85-BFCA56887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9" name="Obrázek 8" descr="Obsah obrázku oblečení, boty, osoba, interiér&#10;&#10;Popis byl vytvořen automaticky">
            <a:extLst>
              <a:ext uri="{FF2B5EF4-FFF2-40B4-BE49-F238E27FC236}">
                <a16:creationId xmlns:a16="http://schemas.microsoft.com/office/drawing/2014/main" id="{B27E8C02-6ECA-E086-626D-FEA65235F0A6}"/>
              </a:ext>
            </a:extLst>
          </p:cNvPr>
          <p:cNvPicPr>
            <a:picLocks noChangeAspect="1"/>
          </p:cNvPicPr>
          <p:nvPr/>
        </p:nvPicPr>
        <p:blipFill rotWithShape="1">
          <a:blip r:embed="rId2">
            <a:extLst>
              <a:ext uri="{28A0092B-C50C-407E-A947-70E740481C1C}">
                <a14:useLocalDpi xmlns:a14="http://schemas.microsoft.com/office/drawing/2010/main" val="0"/>
              </a:ext>
            </a:extLst>
          </a:blip>
          <a:srcRect l="9428" r="32464"/>
          <a:stretch/>
        </p:blipFill>
        <p:spPr>
          <a:xfrm rot="5400000">
            <a:off x="702079" y="-219479"/>
            <a:ext cx="6367779" cy="7314737"/>
          </a:xfrm>
          <a:prstGeom prst="rect">
            <a:avLst/>
          </a:prstGeom>
        </p:spPr>
      </p:pic>
      <p:sp useBgFill="1">
        <p:nvSpPr>
          <p:cNvPr id="55" name="Rectangle 54">
            <a:extLst>
              <a:ext uri="{FF2B5EF4-FFF2-40B4-BE49-F238E27FC236}">
                <a16:creationId xmlns:a16="http://schemas.microsoft.com/office/drawing/2014/main" id="{5A9D6F5D-A89D-483F-B534-E23F33DD8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6519" y="2023110"/>
            <a:ext cx="5095875" cy="2819399"/>
          </a:xfrm>
          <a:prstGeom prst="rect">
            <a:avLst/>
          </a:prstGeom>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7" name="Obrázek 6" descr="Obsah obrázku boty, oblečení, osoba, interiér&#10;&#10;Popis byl vytvořen automaticky">
            <a:extLst>
              <a:ext uri="{FF2B5EF4-FFF2-40B4-BE49-F238E27FC236}">
                <a16:creationId xmlns:a16="http://schemas.microsoft.com/office/drawing/2014/main" id="{1DC05146-6A88-23B9-DC1C-9EE4F773FED4}"/>
              </a:ext>
            </a:extLst>
          </p:cNvPr>
          <p:cNvPicPr>
            <a:picLocks noChangeAspect="1"/>
          </p:cNvPicPr>
          <p:nvPr/>
        </p:nvPicPr>
        <p:blipFill rotWithShape="1">
          <a:blip r:embed="rId3">
            <a:extLst>
              <a:ext uri="{28A0092B-C50C-407E-A947-70E740481C1C}">
                <a14:useLocalDpi xmlns:a14="http://schemas.microsoft.com/office/drawing/2010/main" val="0"/>
              </a:ext>
            </a:extLst>
          </a:blip>
          <a:srcRect r="7571"/>
          <a:stretch/>
        </p:blipFill>
        <p:spPr>
          <a:xfrm>
            <a:off x="7555833" y="3446096"/>
            <a:ext cx="4397407" cy="3175683"/>
          </a:xfrm>
          <a:prstGeom prst="rect">
            <a:avLst/>
          </a:prstGeom>
        </p:spPr>
      </p:pic>
      <p:pic>
        <p:nvPicPr>
          <p:cNvPr id="4" name="Obrázek 3" descr="Obsah obrázku interiér, zeď, nábytek, sbírka&#10;&#10;Popis byl vytvořen automaticky">
            <a:extLst>
              <a:ext uri="{FF2B5EF4-FFF2-40B4-BE49-F238E27FC236}">
                <a16:creationId xmlns:a16="http://schemas.microsoft.com/office/drawing/2014/main" id="{E7F7F12D-F96C-1E64-0630-52F9127A750D}"/>
              </a:ext>
            </a:extLst>
          </p:cNvPr>
          <p:cNvPicPr>
            <a:picLocks noChangeAspect="1"/>
          </p:cNvPicPr>
          <p:nvPr/>
        </p:nvPicPr>
        <p:blipFill rotWithShape="1">
          <a:blip r:embed="rId4">
            <a:extLst>
              <a:ext uri="{28A0092B-C50C-407E-A947-70E740481C1C}">
                <a14:useLocalDpi xmlns:a14="http://schemas.microsoft.com/office/drawing/2010/main" val="0"/>
              </a:ext>
            </a:extLst>
          </a:blip>
          <a:srcRect l="631" r="7862" b="4"/>
          <a:stretch/>
        </p:blipFill>
        <p:spPr>
          <a:xfrm>
            <a:off x="7555832" y="240792"/>
            <a:ext cx="4409903" cy="3216701"/>
          </a:xfrm>
          <a:prstGeom prst="rect">
            <a:avLst/>
          </a:prstGeom>
        </p:spPr>
      </p:pic>
      <p:cxnSp>
        <p:nvCxnSpPr>
          <p:cNvPr id="57" name="Straight Connector 56">
            <a:extLst>
              <a:ext uri="{FF2B5EF4-FFF2-40B4-BE49-F238E27FC236}">
                <a16:creationId xmlns:a16="http://schemas.microsoft.com/office/drawing/2014/main" id="{3CB35E9D-BFB5-42AB-8A24-5664560C9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32816" y="3739411"/>
            <a:ext cx="338328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F8C6FA2-2C9D-0AA9-1DB5-AA94DEC77F35}"/>
              </a:ext>
            </a:extLst>
          </p:cNvPr>
          <p:cNvSpPr>
            <a:spLocks noGrp="1"/>
          </p:cNvSpPr>
          <p:nvPr>
            <p:ph type="title"/>
          </p:nvPr>
        </p:nvSpPr>
        <p:spPr>
          <a:xfrm>
            <a:off x="1604750" y="2189971"/>
            <a:ext cx="4439412" cy="1624095"/>
          </a:xfrm>
        </p:spPr>
        <p:txBody>
          <a:bodyPr vert="horz" lIns="91440" tIns="45720" rIns="91440" bIns="45720" rtlCol="0" anchor="b">
            <a:normAutofit/>
          </a:bodyPr>
          <a:lstStyle/>
          <a:p>
            <a:pPr algn="ctr">
              <a:lnSpc>
                <a:spcPct val="85000"/>
              </a:lnSpc>
            </a:pPr>
            <a:r>
              <a:rPr lang="en-US" sz="4100" b="1" cap="all">
                <a:solidFill>
                  <a:srgbClr val="FFFFFF"/>
                </a:solidFill>
              </a:rPr>
              <a:t>Re-use centrum Cirkula</a:t>
            </a:r>
          </a:p>
          <a:p>
            <a:pPr algn="ctr">
              <a:lnSpc>
                <a:spcPct val="85000"/>
              </a:lnSpc>
            </a:pPr>
            <a:endParaRPr lang="en-US" sz="4100" b="1" cap="all">
              <a:solidFill>
                <a:srgbClr val="FFFFFF"/>
              </a:solidFill>
            </a:endParaRPr>
          </a:p>
        </p:txBody>
      </p:sp>
      <p:cxnSp>
        <p:nvCxnSpPr>
          <p:cNvPr id="59" name="Straight Connector 58">
            <a:extLst>
              <a:ext uri="{FF2B5EF4-FFF2-40B4-BE49-F238E27FC236}">
                <a16:creationId xmlns:a16="http://schemas.microsoft.com/office/drawing/2014/main" id="{08301C08-0912-4CA9-9571-10EEB4A52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832" y="246888"/>
            <a:ext cx="0" cy="636422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27C4134-CEC9-445C-A583-1EAC3165C2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832" y="3456431"/>
            <a:ext cx="4407408" cy="0"/>
          </a:xfrm>
          <a:prstGeom prst="line">
            <a:avLst/>
          </a:prstGeom>
          <a:ln w="31750">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141853E-D030-451D-993A-7FAFDA03E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3175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4686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9F23-A8CE-66BB-9ED1-32E65AAFF72D}"/>
              </a:ext>
            </a:extLst>
          </p:cNvPr>
          <p:cNvSpPr>
            <a:spLocks noGrp="1"/>
          </p:cNvSpPr>
          <p:nvPr>
            <p:ph type="title"/>
          </p:nvPr>
        </p:nvSpPr>
        <p:spPr>
          <a:xfrm>
            <a:off x="6096000" y="587828"/>
            <a:ext cx="6693061" cy="1356360"/>
          </a:xfrm>
        </p:spPr>
        <p:txBody>
          <a:bodyPr>
            <a:normAutofit/>
          </a:bodyPr>
          <a:lstStyle/>
          <a:p>
            <a:r>
              <a:rPr lang="cs-CZ"/>
              <a:t>Cirkula Slavičín</a:t>
            </a:r>
            <a:endParaRPr lang="cs-CZ" dirty="0"/>
          </a:p>
        </p:txBody>
      </p:sp>
      <p:pic>
        <p:nvPicPr>
          <p:cNvPr id="5" name="Picture 4" descr="A blue and white text on a blue background&#10;&#10;Description automatically generated">
            <a:extLst>
              <a:ext uri="{FF2B5EF4-FFF2-40B4-BE49-F238E27FC236}">
                <a16:creationId xmlns:a16="http://schemas.microsoft.com/office/drawing/2014/main" id="{1C24351D-ED0C-9C04-5552-84A7A69A801E}"/>
              </a:ext>
            </a:extLst>
          </p:cNvPr>
          <p:cNvPicPr>
            <a:picLocks noChangeAspect="1"/>
          </p:cNvPicPr>
          <p:nvPr/>
        </p:nvPicPr>
        <p:blipFill rotWithShape="1">
          <a:blip r:embed="rId2">
            <a:extLst>
              <a:ext uri="{28A0092B-C50C-407E-A947-70E740481C1C}">
                <a14:useLocalDpi xmlns:a14="http://schemas.microsoft.com/office/drawing/2010/main" val="0"/>
              </a:ext>
            </a:extLst>
          </a:blip>
          <a:srcRect l="16730" r="20424" b="-3"/>
          <a:stretch/>
        </p:blipFill>
        <p:spPr>
          <a:xfrm>
            <a:off x="223336" y="583693"/>
            <a:ext cx="3646837" cy="2785436"/>
          </a:xfrm>
          <a:prstGeom prst="rect">
            <a:avLst/>
          </a:prstGeom>
        </p:spPr>
      </p:pic>
      <p:pic>
        <p:nvPicPr>
          <p:cNvPr id="6" name="Obrázek 5" descr="Obsah obrázku venku, budova, rostlina, území&#10;&#10;Popis byl vytvořen automaticky">
            <a:extLst>
              <a:ext uri="{FF2B5EF4-FFF2-40B4-BE49-F238E27FC236}">
                <a16:creationId xmlns:a16="http://schemas.microsoft.com/office/drawing/2014/main" id="{3205510F-8B15-C3A4-4345-03330B6F2D49}"/>
              </a:ext>
            </a:extLst>
          </p:cNvPr>
          <p:cNvPicPr>
            <a:picLocks noChangeAspect="1"/>
          </p:cNvPicPr>
          <p:nvPr/>
        </p:nvPicPr>
        <p:blipFill rotWithShape="1">
          <a:blip r:embed="rId3">
            <a:extLst>
              <a:ext uri="{28A0092B-C50C-407E-A947-70E740481C1C}">
                <a14:useLocalDpi xmlns:a14="http://schemas.microsoft.com/office/drawing/2010/main" val="0"/>
              </a:ext>
            </a:extLst>
          </a:blip>
          <a:srcRect l="10923" r="14737" b="1"/>
          <a:stretch/>
        </p:blipFill>
        <p:spPr>
          <a:xfrm>
            <a:off x="223336" y="3369129"/>
            <a:ext cx="3646837" cy="3274467"/>
          </a:xfrm>
          <a:prstGeom prst="rect">
            <a:avLst/>
          </a:prstGeom>
        </p:spPr>
      </p:pic>
      <p:sp>
        <p:nvSpPr>
          <p:cNvPr id="3" name="Content Placeholder 2">
            <a:extLst>
              <a:ext uri="{FF2B5EF4-FFF2-40B4-BE49-F238E27FC236}">
                <a16:creationId xmlns:a16="http://schemas.microsoft.com/office/drawing/2014/main" id="{C24CCD40-43CA-5A34-0135-4D29754DB0BD}"/>
              </a:ext>
            </a:extLst>
          </p:cNvPr>
          <p:cNvSpPr>
            <a:spLocks noGrp="1"/>
          </p:cNvSpPr>
          <p:nvPr>
            <p:ph idx="1"/>
          </p:nvPr>
        </p:nvSpPr>
        <p:spPr>
          <a:xfrm>
            <a:off x="4441783" y="1944188"/>
            <a:ext cx="6859491" cy="4151812"/>
          </a:xfrm>
        </p:spPr>
        <p:txBody>
          <a:bodyPr>
            <a:normAutofit/>
          </a:bodyPr>
          <a:lstStyle/>
          <a:p>
            <a:r>
              <a:rPr lang="cs-CZ" kern="1200" dirty="0">
                <a:latin typeface="+mn-lt"/>
                <a:ea typeface="+mn-ea"/>
                <a:cs typeface="+mn-cs"/>
              </a:rPr>
              <a:t>Energeticko-odpadový komplex </a:t>
            </a:r>
            <a:r>
              <a:rPr lang="cs-CZ" kern="1200" dirty="0" err="1">
                <a:latin typeface="+mn-lt"/>
                <a:ea typeface="+mn-ea"/>
                <a:cs typeface="+mn-cs"/>
              </a:rPr>
              <a:t>Cirkula</a:t>
            </a:r>
            <a:r>
              <a:rPr lang="cs-CZ" kern="1200" dirty="0">
                <a:latin typeface="+mn-lt"/>
                <a:ea typeface="+mn-ea"/>
                <a:cs typeface="+mn-cs"/>
              </a:rPr>
              <a:t> je výsledkem postupného budování vícezdrojové kotelny pod správou BTH Slavičín a přilehlého sběrného dvora s RE-USE centrem </a:t>
            </a:r>
            <a:r>
              <a:rPr lang="cs-CZ" kern="1200" dirty="0" err="1">
                <a:latin typeface="+mn-lt"/>
                <a:ea typeface="+mn-ea"/>
                <a:cs typeface="+mn-cs"/>
              </a:rPr>
              <a:t>Cirkula</a:t>
            </a:r>
            <a:r>
              <a:rPr lang="cs-CZ" kern="1200" dirty="0">
                <a:latin typeface="+mn-lt"/>
                <a:ea typeface="+mn-ea"/>
                <a:cs typeface="+mn-cs"/>
              </a:rPr>
              <a:t> spadajícími pod Služby města Slavičína. Společným jmenovatelem všech částí je maximální snaha o cirkulaci a udržitelnost všech zdrojů, materiálů, předmětů a energií. </a:t>
            </a:r>
            <a:endParaRPr lang="cs-CZ" dirty="0"/>
          </a:p>
          <a:p>
            <a:r>
              <a:rPr lang="cs-CZ" b="1" dirty="0"/>
              <a:t>Komunální projekt roku 2022 v kategorii „udržitelnost“</a:t>
            </a:r>
          </a:p>
          <a:p>
            <a:r>
              <a:rPr lang="cs-CZ" b="1" dirty="0"/>
              <a:t>Titul Zelená obec roku 2023</a:t>
            </a:r>
          </a:p>
          <a:p>
            <a:endParaRPr lang="cs-CZ" dirty="0"/>
          </a:p>
        </p:txBody>
      </p:sp>
    </p:spTree>
    <p:extLst>
      <p:ext uri="{BB962C8B-B14F-4D97-AF65-F5344CB8AC3E}">
        <p14:creationId xmlns:p14="http://schemas.microsoft.com/office/powerpoint/2010/main" val="558612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E09B16-4874-4AF2-86A9-1E174C200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pic>
        <p:nvPicPr>
          <p:cNvPr id="5" name="Content Placeholder 4" descr="A diagram of a computer&#10;&#10;Description automatically generated">
            <a:extLst>
              <a:ext uri="{FF2B5EF4-FFF2-40B4-BE49-F238E27FC236}">
                <a16:creationId xmlns:a16="http://schemas.microsoft.com/office/drawing/2014/main" id="{4EF04070-9E55-9F95-195D-E5F4E310B8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82" b="425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Tree>
    <p:extLst>
      <p:ext uri="{BB962C8B-B14F-4D97-AF65-F5344CB8AC3E}">
        <p14:creationId xmlns:p14="http://schemas.microsoft.com/office/powerpoint/2010/main" val="1680509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DB5A668-454C-2044-14E6-E7D6E89E84E5}"/>
              </a:ext>
            </a:extLst>
          </p:cNvPr>
          <p:cNvSpPr>
            <a:spLocks noGrp="1"/>
          </p:cNvSpPr>
          <p:nvPr>
            <p:ph type="title"/>
          </p:nvPr>
        </p:nvSpPr>
        <p:spPr>
          <a:xfrm>
            <a:off x="441009" y="873457"/>
            <a:ext cx="3273042" cy="5222543"/>
          </a:xfrm>
        </p:spPr>
        <p:txBody>
          <a:bodyPr>
            <a:normAutofit/>
          </a:bodyPr>
          <a:lstStyle/>
          <a:p>
            <a:r>
              <a:rPr lang="cs-CZ" sz="2800" b="1" dirty="0">
                <a:solidFill>
                  <a:srgbClr val="FFFFFF"/>
                </a:solidFill>
              </a:rPr>
              <a:t>Energeticko-odpadový komplex Cirkula</a:t>
            </a:r>
            <a:br>
              <a:rPr lang="cs-CZ" sz="2800" b="1" dirty="0">
                <a:solidFill>
                  <a:srgbClr val="FFFFFF"/>
                </a:solidFill>
              </a:rPr>
            </a:br>
            <a:endParaRPr lang="cs-CZ" sz="2800" dirty="0">
              <a:solidFill>
                <a:srgbClr val="FFFFFF"/>
              </a:solidFill>
            </a:endParaRPr>
          </a:p>
        </p:txBody>
      </p:sp>
      <p:sp>
        <p:nvSpPr>
          <p:cNvPr id="3" name="Content Placeholder 2">
            <a:extLst>
              <a:ext uri="{FF2B5EF4-FFF2-40B4-BE49-F238E27FC236}">
                <a16:creationId xmlns:a16="http://schemas.microsoft.com/office/drawing/2014/main" id="{AB02AF69-C001-F1E7-7968-FDF4D95CA200}"/>
              </a:ext>
            </a:extLst>
          </p:cNvPr>
          <p:cNvSpPr>
            <a:spLocks noGrp="1"/>
          </p:cNvSpPr>
          <p:nvPr>
            <p:ph idx="1"/>
          </p:nvPr>
        </p:nvSpPr>
        <p:spPr>
          <a:xfrm>
            <a:off x="4273826" y="159027"/>
            <a:ext cx="7772400" cy="6698972"/>
          </a:xfrm>
        </p:spPr>
        <p:txBody>
          <a:bodyPr anchor="ctr">
            <a:normAutofit/>
          </a:bodyPr>
          <a:lstStyle/>
          <a:p>
            <a:r>
              <a:rPr lang="cs-CZ" sz="1800" dirty="0">
                <a:solidFill>
                  <a:schemeClr val="tx1"/>
                </a:solidFill>
              </a:rPr>
              <a:t>Biomasová výtopna o výkonu 2,6 MW spálí průměrně ročně 130 kamionů dřevní štěpky, čímž zajistí teplo pro 2500 obyvatel na sídlištích Malé Pole a Vlára. Ušetří tak přibližně 2700 tun CO</a:t>
            </a:r>
            <a:r>
              <a:rPr lang="cs-CZ" sz="1800" baseline="-25000" dirty="0">
                <a:solidFill>
                  <a:schemeClr val="tx1"/>
                </a:solidFill>
              </a:rPr>
              <a:t>2</a:t>
            </a:r>
            <a:r>
              <a:rPr lang="cs-CZ" sz="1800" dirty="0">
                <a:solidFill>
                  <a:schemeClr val="tx1"/>
                </a:solidFill>
              </a:rPr>
              <a:t> oproti zisku tepla pálením uhlí. </a:t>
            </a:r>
          </a:p>
          <a:p>
            <a:r>
              <a:rPr lang="cs-CZ" sz="1800" dirty="0">
                <a:solidFill>
                  <a:schemeClr val="tx1"/>
                </a:solidFill>
              </a:rPr>
              <a:t>Domácnosti svůj odpad třídí do sběrných nádob, větší objemy pak vozí do sběrných dvorů, kde je více než polovina dále separována. Město Slavičín ročně vytřídí ročně 550 t odpadu, z toho je 100 t skla, 145 t papíru a 100 t plastu</a:t>
            </a:r>
            <a:r>
              <a:rPr lang="cs-CZ" sz="1800" baseline="-25000" dirty="0">
                <a:solidFill>
                  <a:schemeClr val="tx1"/>
                </a:solidFill>
              </a:rPr>
              <a:t>. </a:t>
            </a:r>
            <a:r>
              <a:rPr lang="cs-CZ" sz="1800" dirty="0">
                <a:solidFill>
                  <a:schemeClr val="tx1"/>
                </a:solidFill>
              </a:rPr>
              <a:t> Za důsledné třídění a snižování velkoobjemového odpadu již několikrát získalo ocenění „odpadový oskar“.</a:t>
            </a:r>
          </a:p>
          <a:p>
            <a:r>
              <a:rPr lang="cs-CZ" sz="1800" dirty="0">
                <a:solidFill>
                  <a:schemeClr val="tx1"/>
                </a:solidFill>
              </a:rPr>
              <a:t>Energie ze Slunce je díky 346 fotovoltaickým panelům o celkovém výkonu 130 kWp přetvářena na elektrickou energii, která je pak využívána k ohřevu topné vody pomocí tepelných čerpadel. Ke stabilizaci výroby elektřiny slouží bateriové úložiště o kapacitě 100 kWh. Nadbytečná bezemisní elektřina je předávána trafostanicí do distribuční sítě.  </a:t>
            </a:r>
          </a:p>
          <a:p>
            <a:r>
              <a:rPr lang="cs-CZ" sz="1800" dirty="0">
                <a:solidFill>
                  <a:schemeClr val="tx1"/>
                </a:solidFill>
              </a:rPr>
              <a:t>Dešťová voda, která dopadne na střechy areálu, je sbírána do 16 m</a:t>
            </a:r>
            <a:r>
              <a:rPr lang="cs-CZ" sz="1800" baseline="30000" dirty="0">
                <a:solidFill>
                  <a:schemeClr val="tx1"/>
                </a:solidFill>
              </a:rPr>
              <a:t>3</a:t>
            </a:r>
            <a:r>
              <a:rPr lang="cs-CZ" sz="1800" dirty="0">
                <a:solidFill>
                  <a:schemeClr val="tx1"/>
                </a:solidFill>
              </a:rPr>
              <a:t>podzemní nádrže na zadržování vody. Voda je pak následně přečerpávána do malé nádrže, jež slouží místním zahrádkářům ke starostlivosti o desítky zahrádek na ploše 6000 m</a:t>
            </a:r>
            <a:r>
              <a:rPr lang="cs-CZ" sz="1800" baseline="30000" dirty="0">
                <a:solidFill>
                  <a:schemeClr val="tx1"/>
                </a:solidFill>
              </a:rPr>
              <a:t>2</a:t>
            </a:r>
            <a:r>
              <a:rPr lang="cs-CZ" sz="1800" dirty="0">
                <a:solidFill>
                  <a:schemeClr val="tx1"/>
                </a:solidFill>
              </a:rPr>
              <a:t>.  </a:t>
            </a:r>
          </a:p>
          <a:p>
            <a:r>
              <a:rPr lang="cs-CZ" sz="1800" dirty="0">
                <a:solidFill>
                  <a:schemeClr val="tx1"/>
                </a:solidFill>
              </a:rPr>
              <a:t>Plyn slouží jako záložní energetický zdroj. Je zpracováván ve 3 kogeneračních jednotkách produkujících jak teplo, tak elektrickou energii (která dále pohání tepelná čerpadla). V roce 2023 již plyn nebyl využíván.</a:t>
            </a:r>
          </a:p>
          <a:p>
            <a:pPr marL="45720" indent="0">
              <a:buNone/>
            </a:pPr>
            <a:br>
              <a:rPr lang="cs-CZ" sz="1400" dirty="0">
                <a:solidFill>
                  <a:schemeClr val="tx1"/>
                </a:solidFill>
              </a:rPr>
            </a:br>
            <a:endParaRPr lang="cs-CZ" sz="1400" dirty="0">
              <a:solidFill>
                <a:schemeClr val="tx1"/>
              </a:solidFill>
            </a:endParaRPr>
          </a:p>
        </p:txBody>
      </p:sp>
    </p:spTree>
    <p:extLst>
      <p:ext uri="{BB962C8B-B14F-4D97-AF65-F5344CB8AC3E}">
        <p14:creationId xmlns:p14="http://schemas.microsoft.com/office/powerpoint/2010/main" val="422266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D68B2BFC-A519-7223-81FD-D6CA404DFE34}"/>
              </a:ext>
            </a:extLst>
          </p:cNvPr>
          <p:cNvSpPr>
            <a:spLocks noGrp="1"/>
          </p:cNvSpPr>
          <p:nvPr>
            <p:ph type="title"/>
          </p:nvPr>
        </p:nvSpPr>
        <p:spPr>
          <a:xfrm>
            <a:off x="7558564" y="609600"/>
            <a:ext cx="3912583" cy="1356360"/>
          </a:xfrm>
        </p:spPr>
        <p:txBody>
          <a:bodyPr>
            <a:normAutofit/>
          </a:bodyPr>
          <a:lstStyle/>
          <a:p>
            <a:r>
              <a:rPr lang="cs-CZ" sz="3200"/>
              <a:t>Úvodní jednání v Oslu – prosinec 2023</a:t>
            </a:r>
          </a:p>
        </p:txBody>
      </p:sp>
      <p:pic>
        <p:nvPicPr>
          <p:cNvPr id="5" name="Content Placeholder 4" descr="A group of people sitting around a table&#10;&#10;Description automatically generated">
            <a:extLst>
              <a:ext uri="{FF2B5EF4-FFF2-40B4-BE49-F238E27FC236}">
                <a16:creationId xmlns:a16="http://schemas.microsoft.com/office/drawing/2014/main" id="{56B08CAB-6ABE-286E-1E66-D2574A63F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64" y="1160918"/>
            <a:ext cx="6045576" cy="4534182"/>
          </a:xfrm>
          <a:prstGeom prst="rect">
            <a:avLst/>
          </a:prstGeom>
        </p:spPr>
      </p:pic>
      <p:sp>
        <p:nvSpPr>
          <p:cNvPr id="3" name="Content Placeholder 2">
            <a:extLst>
              <a:ext uri="{FF2B5EF4-FFF2-40B4-BE49-F238E27FC236}">
                <a16:creationId xmlns:a16="http://schemas.microsoft.com/office/drawing/2014/main" id="{2E43E04C-B9C9-74F0-FD4D-D38FCA6DE58D}"/>
              </a:ext>
            </a:extLst>
          </p:cNvPr>
          <p:cNvSpPr>
            <a:spLocks noGrp="1"/>
          </p:cNvSpPr>
          <p:nvPr>
            <p:ph idx="1"/>
          </p:nvPr>
        </p:nvSpPr>
        <p:spPr>
          <a:xfrm>
            <a:off x="7558564" y="2057400"/>
            <a:ext cx="3912583" cy="4038600"/>
          </a:xfrm>
        </p:spPr>
        <p:txBody>
          <a:bodyPr>
            <a:normAutofit/>
          </a:bodyPr>
          <a:lstStyle/>
          <a:p>
            <a:r>
              <a:rPr lang="cs-CZ" sz="2400" dirty="0">
                <a:solidFill>
                  <a:schemeClr val="tx1"/>
                </a:solidFill>
              </a:rPr>
              <a:t>Seznámení se s partnerem</a:t>
            </a:r>
          </a:p>
          <a:p>
            <a:r>
              <a:rPr lang="cs-CZ" sz="2400" dirty="0">
                <a:solidFill>
                  <a:schemeClr val="tx1"/>
                </a:solidFill>
              </a:rPr>
              <a:t>Nalezení společných témat</a:t>
            </a:r>
          </a:p>
          <a:p>
            <a:r>
              <a:rPr lang="cs-CZ" sz="2400" dirty="0">
                <a:solidFill>
                  <a:schemeClr val="tx1"/>
                </a:solidFill>
              </a:rPr>
              <a:t>Stanovení aktivit a harmonogramu</a:t>
            </a:r>
          </a:p>
        </p:txBody>
      </p:sp>
    </p:spTree>
    <p:extLst>
      <p:ext uri="{BB962C8B-B14F-4D97-AF65-F5344CB8AC3E}">
        <p14:creationId xmlns:p14="http://schemas.microsoft.com/office/powerpoint/2010/main" val="297682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20" name="Straight Connector 19">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D1CE9E-FDC0-12B2-CCAE-C30108141150}"/>
              </a:ext>
            </a:extLst>
          </p:cNvPr>
          <p:cNvSpPr>
            <a:spLocks noGrp="1"/>
          </p:cNvSpPr>
          <p:nvPr>
            <p:ph type="title"/>
          </p:nvPr>
        </p:nvSpPr>
        <p:spPr>
          <a:xfrm>
            <a:off x="1109980" y="4206240"/>
            <a:ext cx="9966960" cy="1325880"/>
          </a:xfrm>
        </p:spPr>
        <p:txBody>
          <a:bodyPr vert="horz" lIns="91440" tIns="45720" rIns="91440" bIns="45720" rtlCol="0" anchor="b">
            <a:normAutofit/>
          </a:bodyPr>
          <a:lstStyle/>
          <a:p>
            <a:pPr algn="ctr">
              <a:lnSpc>
                <a:spcPct val="85000"/>
              </a:lnSpc>
            </a:pPr>
            <a:r>
              <a:rPr lang="en-US" sz="6600" b="1" cap="all" dirty="0"/>
              <a:t>Futureum Ostrava</a:t>
            </a:r>
          </a:p>
        </p:txBody>
      </p:sp>
      <p:pic>
        <p:nvPicPr>
          <p:cNvPr id="5" name="Content Placeholder 4" descr="A white building with smoke stacks&#10;&#10;Description automatically generated">
            <a:extLst>
              <a:ext uri="{FF2B5EF4-FFF2-40B4-BE49-F238E27FC236}">
                <a16:creationId xmlns:a16="http://schemas.microsoft.com/office/drawing/2014/main" id="{B6C005A5-049E-8175-4B5A-61FD0E7341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354" r="1" b="1"/>
          <a:stretch/>
        </p:blipFill>
        <p:spPr>
          <a:xfrm>
            <a:off x="243840" y="256540"/>
            <a:ext cx="11704320" cy="3764276"/>
          </a:xfrm>
          <a:prstGeom prst="rect">
            <a:avLst/>
          </a:prstGeom>
        </p:spPr>
      </p:pic>
    </p:spTree>
    <p:extLst>
      <p:ext uri="{BB962C8B-B14F-4D97-AF65-F5344CB8AC3E}">
        <p14:creationId xmlns:p14="http://schemas.microsoft.com/office/powerpoint/2010/main" val="3460188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94DA-BB07-C1D4-DA22-CE207059D038}"/>
              </a:ext>
            </a:extLst>
          </p:cNvPr>
          <p:cNvSpPr>
            <a:spLocks noGrp="1"/>
          </p:cNvSpPr>
          <p:nvPr>
            <p:ph type="title"/>
          </p:nvPr>
        </p:nvSpPr>
        <p:spPr>
          <a:xfrm>
            <a:off x="461963" y="0"/>
            <a:ext cx="5199926" cy="1443269"/>
          </a:xfrm>
        </p:spPr>
        <p:txBody>
          <a:bodyPr>
            <a:normAutofit/>
          </a:bodyPr>
          <a:lstStyle/>
          <a:p>
            <a:r>
              <a:rPr lang="cs-CZ" sz="4000" dirty="0"/>
              <a:t>Futureum</a:t>
            </a:r>
          </a:p>
        </p:txBody>
      </p:sp>
      <p:sp>
        <p:nvSpPr>
          <p:cNvPr id="3" name="Content Placeholder 2">
            <a:extLst>
              <a:ext uri="{FF2B5EF4-FFF2-40B4-BE49-F238E27FC236}">
                <a16:creationId xmlns:a16="http://schemas.microsoft.com/office/drawing/2014/main" id="{384D23A7-F6AC-D0B9-8924-4B581B766FED}"/>
              </a:ext>
            </a:extLst>
          </p:cNvPr>
          <p:cNvSpPr>
            <a:spLocks noGrp="1"/>
          </p:cNvSpPr>
          <p:nvPr>
            <p:ph idx="1"/>
          </p:nvPr>
        </p:nvSpPr>
        <p:spPr>
          <a:xfrm>
            <a:off x="538163" y="1085850"/>
            <a:ext cx="5689017" cy="5010150"/>
          </a:xfrm>
        </p:spPr>
        <p:txBody>
          <a:bodyPr>
            <a:normAutofit/>
          </a:bodyPr>
          <a:lstStyle/>
          <a:p>
            <a:pPr algn="just"/>
            <a:r>
              <a:rPr lang="cs-CZ" sz="2000" dirty="0">
                <a:solidFill>
                  <a:schemeClr val="tx1"/>
                </a:solidFill>
              </a:rPr>
              <a:t>Objekty futurea odrážejí tektoniku funkcionalistického principu v architektuře a umožnily vysoce účinnou, estetickou transformaci na novou funkci, kdy původní technické dispozice včetně technologických otvorů nabídly díky transformaci mimořádně esteticky silnou škálu variant využití interiéru. Interiéry umožňují uživatelům nejen zážitek z prosvětleného industriálního prostoru, ale i unikátní vizuální kontakt s okolním industriálním areálem, zelení a městem.</a:t>
            </a:r>
          </a:p>
          <a:p>
            <a:pPr algn="just"/>
            <a:r>
              <a:rPr lang="cs-CZ" sz="2000" dirty="0">
                <a:solidFill>
                  <a:schemeClr val="tx1"/>
                </a:solidFill>
              </a:rPr>
              <a:t>V prostoru se nachází řada esteticky intenzivních zákoutí, která vybízejí k zamyšlení, zklidnění či inspirují k tvůrčí práci.</a:t>
            </a:r>
          </a:p>
          <a:p>
            <a:endParaRPr lang="cs-CZ" sz="1700" dirty="0"/>
          </a:p>
        </p:txBody>
      </p:sp>
      <p:pic>
        <p:nvPicPr>
          <p:cNvPr id="4" name="Picture 3">
            <a:extLst>
              <a:ext uri="{FF2B5EF4-FFF2-40B4-BE49-F238E27FC236}">
                <a16:creationId xmlns:a16="http://schemas.microsoft.com/office/drawing/2014/main" id="{70B8BD28-C913-86B7-77C8-0EB6AEB975D7}"/>
              </a:ext>
            </a:extLst>
          </p:cNvPr>
          <p:cNvPicPr>
            <a:picLocks noChangeAspect="1"/>
          </p:cNvPicPr>
          <p:nvPr/>
        </p:nvPicPr>
        <p:blipFill rotWithShape="1">
          <a:blip r:embed="rId2"/>
          <a:srcRect l="14470" r="15885" b="-1"/>
          <a:stretch/>
        </p:blipFill>
        <p:spPr>
          <a:xfrm>
            <a:off x="6636743" y="1238487"/>
            <a:ext cx="4741120" cy="4493060"/>
          </a:xfrm>
          <a:prstGeom prst="rect">
            <a:avLst/>
          </a:prstGeom>
        </p:spPr>
      </p:pic>
    </p:spTree>
    <p:extLst>
      <p:ext uri="{BB962C8B-B14F-4D97-AF65-F5344CB8AC3E}">
        <p14:creationId xmlns:p14="http://schemas.microsoft.com/office/powerpoint/2010/main" val="3549652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29" name="Rectangle 28">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31" name="Straight Connector 30">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sp>
        <p:nvSpPr>
          <p:cNvPr id="35" name="Rectangle 34">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dirty="0"/>
          </a:p>
        </p:txBody>
      </p:sp>
      <p:cxnSp>
        <p:nvCxnSpPr>
          <p:cNvPr id="37" name="Straight Connector 36">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FC8A9DA-8241-A307-93E4-8371A123DA83}"/>
              </a:ext>
            </a:extLst>
          </p:cNvPr>
          <p:cNvSpPr>
            <a:spLocks noGrp="1"/>
          </p:cNvSpPr>
          <p:nvPr>
            <p:ph type="title"/>
          </p:nvPr>
        </p:nvSpPr>
        <p:spPr>
          <a:xfrm>
            <a:off x="8276101" y="2205607"/>
            <a:ext cx="3113366" cy="3622844"/>
          </a:xfrm>
        </p:spPr>
        <p:txBody>
          <a:bodyPr vert="horz" lIns="91440" tIns="45720" rIns="91440" bIns="45720" rtlCol="0" anchor="b">
            <a:normAutofit/>
          </a:bodyPr>
          <a:lstStyle/>
          <a:p>
            <a:pPr algn="ctr">
              <a:lnSpc>
                <a:spcPct val="85000"/>
              </a:lnSpc>
            </a:pPr>
            <a:r>
              <a:rPr lang="cs-CZ" sz="3400" b="1" cap="all" dirty="0">
                <a:solidFill>
                  <a:srgbClr val="FFFFFF"/>
                </a:solidFill>
              </a:rPr>
              <a:t>Interiér</a:t>
            </a:r>
            <a:r>
              <a:rPr lang="en-US" sz="3400" b="1" cap="all" dirty="0">
                <a:solidFill>
                  <a:srgbClr val="FFFFFF"/>
                </a:solidFill>
              </a:rPr>
              <a:t> futurea </a:t>
            </a:r>
            <a:br>
              <a:rPr lang="en-US" sz="3400" b="1" cap="all" dirty="0">
                <a:solidFill>
                  <a:srgbClr val="FFFFFF"/>
                </a:solidFill>
              </a:rPr>
            </a:br>
            <a:br>
              <a:rPr lang="en-US" sz="3400" b="1" cap="all" dirty="0">
                <a:solidFill>
                  <a:srgbClr val="FFFFFF"/>
                </a:solidFill>
              </a:rPr>
            </a:br>
            <a:r>
              <a:rPr lang="en-US" sz="3400" b="1" cap="all" dirty="0">
                <a:solidFill>
                  <a:srgbClr val="FFFFFF"/>
                </a:solidFill>
              </a:rPr>
              <a:t>a </a:t>
            </a:r>
            <a:br>
              <a:rPr lang="en-US" sz="3400" b="1" cap="all" dirty="0">
                <a:solidFill>
                  <a:srgbClr val="FFFFFF"/>
                </a:solidFill>
              </a:rPr>
            </a:br>
            <a:br>
              <a:rPr lang="en-US" sz="3400" b="1" cap="all" dirty="0">
                <a:solidFill>
                  <a:srgbClr val="FFFFFF"/>
                </a:solidFill>
              </a:rPr>
            </a:br>
            <a:r>
              <a:rPr lang="cs-CZ" sz="3400" b="1" cap="all" dirty="0">
                <a:solidFill>
                  <a:srgbClr val="FFFFFF"/>
                </a:solidFill>
              </a:rPr>
              <a:t>expertní</a:t>
            </a:r>
            <a:r>
              <a:rPr lang="en-US" sz="3400" b="1" cap="all" dirty="0">
                <a:solidFill>
                  <a:srgbClr val="FFFFFF"/>
                </a:solidFill>
              </a:rPr>
              <a:t> </a:t>
            </a:r>
            <a:r>
              <a:rPr lang="en-US" sz="3400" b="1" cap="all" dirty="0" err="1">
                <a:solidFill>
                  <a:srgbClr val="FFFFFF"/>
                </a:solidFill>
              </a:rPr>
              <a:t>kulatý</a:t>
            </a:r>
            <a:r>
              <a:rPr lang="en-US" sz="3400" b="1" cap="all" dirty="0">
                <a:solidFill>
                  <a:srgbClr val="FFFFFF"/>
                </a:solidFill>
              </a:rPr>
              <a:t> </a:t>
            </a:r>
            <a:r>
              <a:rPr lang="en-US" sz="3400" b="1" cap="all" dirty="0" err="1">
                <a:solidFill>
                  <a:srgbClr val="FFFFFF"/>
                </a:solidFill>
              </a:rPr>
              <a:t>stůl</a:t>
            </a:r>
            <a:r>
              <a:rPr lang="en-US" sz="3400" b="1" cap="all" dirty="0">
                <a:solidFill>
                  <a:srgbClr val="FFFFFF"/>
                </a:solidFill>
              </a:rPr>
              <a:t> Ostrava</a:t>
            </a:r>
          </a:p>
        </p:txBody>
      </p:sp>
      <p:pic>
        <p:nvPicPr>
          <p:cNvPr id="5" name="Content Placeholder 4" descr="A person standing in front of a projection screen&#10;&#10;Description automatically generated">
            <a:extLst>
              <a:ext uri="{FF2B5EF4-FFF2-40B4-BE49-F238E27FC236}">
                <a16:creationId xmlns:a16="http://schemas.microsoft.com/office/drawing/2014/main" id="{EFC145B6-7DAA-62DA-EA68-E63F5D2B99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064" y="1160918"/>
            <a:ext cx="6045576" cy="4534182"/>
          </a:xfrm>
          <a:prstGeom prst="rect">
            <a:avLst/>
          </a:prstGeom>
        </p:spPr>
      </p:pic>
    </p:spTree>
    <p:extLst>
      <p:ext uri="{BB962C8B-B14F-4D97-AF65-F5344CB8AC3E}">
        <p14:creationId xmlns:p14="http://schemas.microsoft.com/office/powerpoint/2010/main" val="3460241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0CCF-C275-D6DC-31FE-31177686ED57}"/>
              </a:ext>
            </a:extLst>
          </p:cNvPr>
          <p:cNvSpPr>
            <a:spLocks noGrp="1"/>
          </p:cNvSpPr>
          <p:nvPr>
            <p:ph type="title"/>
          </p:nvPr>
        </p:nvSpPr>
        <p:spPr/>
        <p:txBody>
          <a:bodyPr/>
          <a:lstStyle/>
          <a:p>
            <a:r>
              <a:rPr lang="cs-CZ" dirty="0"/>
              <a:t>Diskuse 60 min</a:t>
            </a:r>
          </a:p>
        </p:txBody>
      </p:sp>
      <p:graphicFrame>
        <p:nvGraphicFramePr>
          <p:cNvPr id="5" name="Content Placeholder 2">
            <a:extLst>
              <a:ext uri="{FF2B5EF4-FFF2-40B4-BE49-F238E27FC236}">
                <a16:creationId xmlns:a16="http://schemas.microsoft.com/office/drawing/2014/main" id="{5D158751-DA96-7D84-2C16-4F8ED0CE85BC}"/>
              </a:ext>
            </a:extLst>
          </p:cNvPr>
          <p:cNvGraphicFramePr>
            <a:graphicFrameLocks noGrp="1"/>
          </p:cNvGraphicFramePr>
          <p:nvPr>
            <p:ph idx="1"/>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64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7" name="Picture 6" descr="Odlehlý sklad">
            <a:extLst>
              <a:ext uri="{FF2B5EF4-FFF2-40B4-BE49-F238E27FC236}">
                <a16:creationId xmlns:a16="http://schemas.microsoft.com/office/drawing/2014/main" id="{915B72E4-C48D-FCF5-C24E-96A6337C1C84}"/>
              </a:ext>
            </a:extLst>
          </p:cNvPr>
          <p:cNvPicPr>
            <a:picLocks noChangeAspect="1"/>
          </p:cNvPicPr>
          <p:nvPr/>
        </p:nvPicPr>
        <p:blipFill rotWithShape="1">
          <a:blip r:embed="rId2">
            <a:duotone>
              <a:schemeClr val="bg2">
                <a:shade val="45000"/>
                <a:satMod val="135000"/>
              </a:schemeClr>
              <a:prstClr val="white"/>
            </a:duotone>
            <a:alphaModFix amt="35000"/>
          </a:blip>
          <a:srcRect t="15413"/>
          <a:stretch/>
        </p:blipFill>
        <p:spPr>
          <a:xfrm>
            <a:off x="20" y="10"/>
            <a:ext cx="12191980" cy="6857990"/>
          </a:xfrm>
          <a:prstGeom prst="rect">
            <a:avLst/>
          </a:prstGeom>
        </p:spPr>
      </p:pic>
      <p:sp>
        <p:nvSpPr>
          <p:cNvPr id="4" name="Nadpis 1">
            <a:extLst>
              <a:ext uri="{FF2B5EF4-FFF2-40B4-BE49-F238E27FC236}">
                <a16:creationId xmlns:a16="http://schemas.microsoft.com/office/drawing/2014/main" id="{B738879E-7909-9736-8D23-9F80A82D26AB}"/>
              </a:ext>
            </a:extLst>
          </p:cNvPr>
          <p:cNvSpPr txBox="1">
            <a:spLocks/>
          </p:cNvSpPr>
          <p:nvPr/>
        </p:nvSpPr>
        <p:spPr>
          <a:xfrm>
            <a:off x="1143000" y="609600"/>
            <a:ext cx="9875520" cy="13563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400" b="1">
                <a:solidFill>
                  <a:schemeClr val="accent1"/>
                </a:solidFill>
              </a:rPr>
              <a:t>KS (Kommunesektorens organisasjon)</a:t>
            </a:r>
          </a:p>
        </p:txBody>
      </p:sp>
      <p:sp>
        <p:nvSpPr>
          <p:cNvPr id="5" name="Zástupný obsah 2">
            <a:extLst>
              <a:ext uri="{FF2B5EF4-FFF2-40B4-BE49-F238E27FC236}">
                <a16:creationId xmlns:a16="http://schemas.microsoft.com/office/drawing/2014/main" id="{64BBC307-3CBF-1130-6491-B7175E21068E}"/>
              </a:ext>
            </a:extLst>
          </p:cNvPr>
          <p:cNvSpPr txBox="1">
            <a:spLocks/>
          </p:cNvSpPr>
          <p:nvPr/>
        </p:nvSpPr>
        <p:spPr>
          <a:xfrm>
            <a:off x="868458" y="1660126"/>
            <a:ext cx="10424604" cy="46785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indent="-182880" defTabSz="914400">
              <a:lnSpc>
                <a:spcPct val="90000"/>
              </a:lnSpc>
              <a:buSzPct val="80000"/>
              <a:buFont typeface="Corbel" pitchFamily="34" charset="0"/>
              <a:buChar char="•"/>
            </a:pPr>
            <a:r>
              <a:rPr lang="en-US" sz="2400" dirty="0">
                <a:solidFill>
                  <a:schemeClr val="tx1"/>
                </a:solidFill>
              </a:rPr>
              <a:t>KS je </a:t>
            </a:r>
            <a:r>
              <a:rPr lang="en-US" sz="2400" dirty="0" err="1">
                <a:solidFill>
                  <a:schemeClr val="tx1"/>
                </a:solidFill>
              </a:rPr>
              <a:t>zájmovou</a:t>
            </a:r>
            <a:r>
              <a:rPr lang="en-US" sz="2400" dirty="0">
                <a:solidFill>
                  <a:schemeClr val="tx1"/>
                </a:solidFill>
              </a:rPr>
              <a:t> </a:t>
            </a:r>
            <a:r>
              <a:rPr lang="en-US" sz="2400" dirty="0" err="1">
                <a:solidFill>
                  <a:schemeClr val="tx1"/>
                </a:solidFill>
              </a:rPr>
              <a:t>organizací</a:t>
            </a:r>
            <a:r>
              <a:rPr lang="en-US" sz="2400" dirty="0">
                <a:solidFill>
                  <a:schemeClr val="tx1"/>
                </a:solidFill>
              </a:rPr>
              <a:t> </a:t>
            </a:r>
            <a:r>
              <a:rPr lang="en-US" sz="2400" dirty="0" err="1">
                <a:solidFill>
                  <a:schemeClr val="tx1"/>
                </a:solidFill>
              </a:rPr>
              <a:t>komunálního</a:t>
            </a:r>
            <a:r>
              <a:rPr lang="en-US" sz="2400" dirty="0">
                <a:solidFill>
                  <a:schemeClr val="tx1"/>
                </a:solidFill>
              </a:rPr>
              <a:t> </a:t>
            </a:r>
            <a:r>
              <a:rPr lang="en-US" sz="2400" dirty="0" err="1">
                <a:solidFill>
                  <a:schemeClr val="tx1"/>
                </a:solidFill>
              </a:rPr>
              <a:t>sektoru</a:t>
            </a:r>
            <a:r>
              <a:rPr lang="en-US" sz="2400" dirty="0">
                <a:solidFill>
                  <a:schemeClr val="tx1"/>
                </a:solidFill>
              </a:rPr>
              <a:t>, </a:t>
            </a:r>
            <a:r>
              <a:rPr lang="en-US" sz="2400" dirty="0" err="1">
                <a:solidFill>
                  <a:schemeClr val="tx1"/>
                </a:solidFill>
              </a:rPr>
              <a:t>rozvojovým</a:t>
            </a:r>
            <a:r>
              <a:rPr lang="en-US" sz="2400" dirty="0">
                <a:solidFill>
                  <a:schemeClr val="tx1"/>
                </a:solidFill>
              </a:rPr>
              <a:t> </a:t>
            </a:r>
            <a:r>
              <a:rPr lang="en-US" sz="2400" dirty="0" err="1">
                <a:solidFill>
                  <a:schemeClr val="tx1"/>
                </a:solidFill>
              </a:rPr>
              <a:t>partnerem</a:t>
            </a:r>
            <a:r>
              <a:rPr lang="en-US" sz="2400" dirty="0">
                <a:solidFill>
                  <a:schemeClr val="tx1"/>
                </a:solidFill>
              </a:rPr>
              <a:t> a </a:t>
            </a:r>
            <a:r>
              <a:rPr lang="en-US" sz="2400" dirty="0" err="1">
                <a:solidFill>
                  <a:schemeClr val="tx1"/>
                </a:solidFill>
              </a:rPr>
              <a:t>největší</a:t>
            </a:r>
            <a:r>
              <a:rPr lang="en-US" sz="2400" dirty="0">
                <a:solidFill>
                  <a:schemeClr val="tx1"/>
                </a:solidFill>
              </a:rPr>
              <a:t> </a:t>
            </a:r>
            <a:r>
              <a:rPr lang="en-US" sz="2400" dirty="0" err="1">
                <a:solidFill>
                  <a:schemeClr val="tx1"/>
                </a:solidFill>
              </a:rPr>
              <a:t>veřejnou</a:t>
            </a:r>
            <a:r>
              <a:rPr lang="en-US" sz="2400" dirty="0">
                <a:solidFill>
                  <a:schemeClr val="tx1"/>
                </a:solidFill>
              </a:rPr>
              <a:t> </a:t>
            </a:r>
            <a:r>
              <a:rPr lang="en-US" sz="2400" dirty="0" err="1">
                <a:solidFill>
                  <a:schemeClr val="tx1"/>
                </a:solidFill>
              </a:rPr>
              <a:t>organizací</a:t>
            </a:r>
            <a:r>
              <a:rPr lang="en-US" sz="2400" dirty="0">
                <a:solidFill>
                  <a:schemeClr val="tx1"/>
                </a:solidFill>
              </a:rPr>
              <a:t> </a:t>
            </a:r>
            <a:r>
              <a:rPr lang="en-US" sz="2400" dirty="0" err="1">
                <a:solidFill>
                  <a:schemeClr val="tx1"/>
                </a:solidFill>
              </a:rPr>
              <a:t>zaměstnavatelů</a:t>
            </a:r>
            <a:r>
              <a:rPr lang="en-US" sz="2400" dirty="0">
                <a:solidFill>
                  <a:schemeClr val="tx1"/>
                </a:solidFill>
              </a:rPr>
              <a:t> v </a:t>
            </a:r>
            <a:r>
              <a:rPr lang="en-US" sz="2400" dirty="0" err="1">
                <a:solidFill>
                  <a:schemeClr val="tx1"/>
                </a:solidFill>
              </a:rPr>
              <a:t>Norsku</a:t>
            </a:r>
            <a:r>
              <a:rPr lang="en-US" sz="2400" dirty="0">
                <a:solidFill>
                  <a:schemeClr val="tx1"/>
                </a:solidFill>
              </a:rPr>
              <a:t>. </a:t>
            </a:r>
          </a:p>
          <a:p>
            <a:pPr indent="-182880" defTabSz="914400">
              <a:lnSpc>
                <a:spcPct val="90000"/>
              </a:lnSpc>
              <a:buSzPct val="80000"/>
              <a:buFont typeface="Corbel" pitchFamily="34" charset="0"/>
              <a:buChar char="•"/>
            </a:pPr>
            <a:r>
              <a:rPr lang="en-US" sz="2400" b="1" dirty="0" err="1">
                <a:solidFill>
                  <a:schemeClr val="tx1"/>
                </a:solidFill>
              </a:rPr>
              <a:t>Členy</a:t>
            </a:r>
            <a:r>
              <a:rPr lang="en-US" sz="2400" b="1" dirty="0">
                <a:solidFill>
                  <a:schemeClr val="tx1"/>
                </a:solidFill>
              </a:rPr>
              <a:t> </a:t>
            </a:r>
            <a:r>
              <a:rPr lang="en-US" sz="2400" b="1" dirty="0" err="1">
                <a:solidFill>
                  <a:schemeClr val="tx1"/>
                </a:solidFill>
              </a:rPr>
              <a:t>jsou</a:t>
            </a:r>
            <a:r>
              <a:rPr lang="en-US" sz="2400" b="1" dirty="0">
                <a:solidFill>
                  <a:schemeClr val="tx1"/>
                </a:solidFill>
              </a:rPr>
              <a:t> </a:t>
            </a:r>
            <a:r>
              <a:rPr lang="en-US" sz="2400" b="1" u="sng" dirty="0" err="1">
                <a:solidFill>
                  <a:schemeClr val="tx1"/>
                </a:solidFill>
              </a:rPr>
              <a:t>všechny</a:t>
            </a:r>
            <a:r>
              <a:rPr lang="en-US" sz="2400" b="1" dirty="0">
                <a:solidFill>
                  <a:schemeClr val="tx1"/>
                </a:solidFill>
              </a:rPr>
              <a:t> </a:t>
            </a:r>
            <a:r>
              <a:rPr lang="en-US" sz="2400" b="1" dirty="0" err="1">
                <a:solidFill>
                  <a:schemeClr val="tx1"/>
                </a:solidFill>
              </a:rPr>
              <a:t>obce</a:t>
            </a:r>
            <a:r>
              <a:rPr lang="en-US" sz="2400" b="1" dirty="0">
                <a:solidFill>
                  <a:schemeClr val="tx1"/>
                </a:solidFill>
              </a:rPr>
              <a:t> a </a:t>
            </a:r>
            <a:r>
              <a:rPr lang="en-US" sz="2400" b="1" dirty="0" err="1">
                <a:solidFill>
                  <a:schemeClr val="tx1"/>
                </a:solidFill>
              </a:rPr>
              <a:t>kraje</a:t>
            </a:r>
            <a:r>
              <a:rPr lang="en-US" sz="2400" b="1" dirty="0">
                <a:solidFill>
                  <a:schemeClr val="tx1"/>
                </a:solidFill>
              </a:rPr>
              <a:t>. </a:t>
            </a:r>
          </a:p>
          <a:p>
            <a:pPr indent="-182880" defTabSz="914400">
              <a:lnSpc>
                <a:spcPct val="90000"/>
              </a:lnSpc>
              <a:buSzPct val="80000"/>
              <a:buFont typeface="Corbel" pitchFamily="34" charset="0"/>
              <a:buChar char="•"/>
            </a:pPr>
            <a:r>
              <a:rPr lang="en-US" sz="2400" b="1" dirty="0" err="1">
                <a:solidFill>
                  <a:schemeClr val="tx1"/>
                </a:solidFill>
              </a:rPr>
              <a:t>Kromě</a:t>
            </a:r>
            <a:r>
              <a:rPr lang="en-US" sz="2400" b="1" dirty="0">
                <a:solidFill>
                  <a:schemeClr val="tx1"/>
                </a:solidFill>
              </a:rPr>
              <a:t> toho se </a:t>
            </a:r>
            <a:r>
              <a:rPr lang="en-US" sz="2400" b="1" dirty="0" err="1">
                <a:solidFill>
                  <a:schemeClr val="tx1"/>
                </a:solidFill>
              </a:rPr>
              <a:t>členy</a:t>
            </a:r>
            <a:r>
              <a:rPr lang="en-US" sz="2400" b="1" dirty="0">
                <a:solidFill>
                  <a:schemeClr val="tx1"/>
                </a:solidFill>
              </a:rPr>
              <a:t> po </a:t>
            </a:r>
            <a:r>
              <a:rPr lang="en-US" sz="2400" b="1" dirty="0" err="1">
                <a:solidFill>
                  <a:schemeClr val="tx1"/>
                </a:solidFill>
              </a:rPr>
              <a:t>schválení</a:t>
            </a:r>
            <a:r>
              <a:rPr lang="en-US" sz="2400" b="1" dirty="0">
                <a:solidFill>
                  <a:schemeClr val="tx1"/>
                </a:solidFill>
              </a:rPr>
              <a:t> </a:t>
            </a:r>
            <a:r>
              <a:rPr lang="en-US" sz="2400" b="1" dirty="0" err="1">
                <a:solidFill>
                  <a:schemeClr val="tx1"/>
                </a:solidFill>
              </a:rPr>
              <a:t>vrcholnými</a:t>
            </a:r>
            <a:r>
              <a:rPr lang="en-US" sz="2400" b="1" dirty="0">
                <a:solidFill>
                  <a:schemeClr val="tx1"/>
                </a:solidFill>
              </a:rPr>
              <a:t> </a:t>
            </a:r>
            <a:r>
              <a:rPr lang="en-US" sz="2400" b="1" dirty="0" err="1">
                <a:solidFill>
                  <a:schemeClr val="tx1"/>
                </a:solidFill>
              </a:rPr>
              <a:t>orgány</a:t>
            </a:r>
            <a:r>
              <a:rPr lang="en-US" sz="2400" b="1" dirty="0">
                <a:solidFill>
                  <a:schemeClr val="tx1"/>
                </a:solidFill>
              </a:rPr>
              <a:t> KS </a:t>
            </a:r>
            <a:r>
              <a:rPr lang="en-US" sz="2400" b="1" dirty="0" err="1">
                <a:solidFill>
                  <a:schemeClr val="tx1"/>
                </a:solidFill>
              </a:rPr>
              <a:t>mohou</a:t>
            </a:r>
            <a:r>
              <a:rPr lang="en-US" sz="2400" b="1" dirty="0">
                <a:solidFill>
                  <a:schemeClr val="tx1"/>
                </a:solidFill>
              </a:rPr>
              <a:t> </a:t>
            </a:r>
            <a:r>
              <a:rPr lang="en-US" sz="2400" b="1" dirty="0" err="1">
                <a:solidFill>
                  <a:schemeClr val="tx1"/>
                </a:solidFill>
              </a:rPr>
              <a:t>stát</a:t>
            </a:r>
            <a:r>
              <a:rPr lang="en-US" sz="2400" b="1" dirty="0">
                <a:solidFill>
                  <a:schemeClr val="tx1"/>
                </a:solidFill>
              </a:rPr>
              <a:t> </a:t>
            </a:r>
            <a:r>
              <a:rPr lang="en-US" sz="2400" b="1" dirty="0" err="1">
                <a:solidFill>
                  <a:schemeClr val="tx1"/>
                </a:solidFill>
              </a:rPr>
              <a:t>podniky</a:t>
            </a:r>
            <a:r>
              <a:rPr lang="en-US" sz="2400" b="1" dirty="0">
                <a:solidFill>
                  <a:schemeClr val="tx1"/>
                </a:solidFill>
              </a:rPr>
              <a:t>, </a:t>
            </a:r>
            <a:r>
              <a:rPr lang="en-US" sz="2400" b="1" dirty="0" err="1">
                <a:solidFill>
                  <a:schemeClr val="tx1"/>
                </a:solidFill>
              </a:rPr>
              <a:t>které</a:t>
            </a:r>
            <a:r>
              <a:rPr lang="en-US" sz="2400" b="1" dirty="0">
                <a:solidFill>
                  <a:schemeClr val="tx1"/>
                </a:solidFill>
              </a:rPr>
              <a:t> </a:t>
            </a:r>
            <a:r>
              <a:rPr lang="en-US" sz="2400" b="1" dirty="0" err="1">
                <a:solidFill>
                  <a:schemeClr val="tx1"/>
                </a:solidFill>
              </a:rPr>
              <a:t>působí</a:t>
            </a:r>
            <a:r>
              <a:rPr lang="en-US" sz="2400" b="1" dirty="0">
                <a:solidFill>
                  <a:schemeClr val="tx1"/>
                </a:solidFill>
              </a:rPr>
              <a:t> </a:t>
            </a:r>
            <a:r>
              <a:rPr lang="en-US" sz="2400" b="1" dirty="0" err="1">
                <a:solidFill>
                  <a:schemeClr val="tx1"/>
                </a:solidFill>
              </a:rPr>
              <a:t>ve</a:t>
            </a:r>
            <a:r>
              <a:rPr lang="en-US" sz="2400" b="1" dirty="0">
                <a:solidFill>
                  <a:schemeClr val="tx1"/>
                </a:solidFill>
              </a:rPr>
              <a:t> </a:t>
            </a:r>
            <a:r>
              <a:rPr lang="en-US" sz="2400" b="1" dirty="0" err="1">
                <a:solidFill>
                  <a:schemeClr val="tx1"/>
                </a:solidFill>
              </a:rPr>
              <a:t>veřejném</a:t>
            </a:r>
            <a:r>
              <a:rPr lang="en-US" sz="2400" b="1" dirty="0">
                <a:solidFill>
                  <a:schemeClr val="tx1"/>
                </a:solidFill>
              </a:rPr>
              <a:t> </a:t>
            </a:r>
            <a:r>
              <a:rPr lang="en-US" sz="2400" b="1" dirty="0" err="1">
                <a:solidFill>
                  <a:schemeClr val="tx1"/>
                </a:solidFill>
              </a:rPr>
              <a:t>sektoru</a:t>
            </a:r>
            <a:r>
              <a:rPr lang="en-US" sz="2400" b="1" dirty="0">
                <a:solidFill>
                  <a:schemeClr val="tx1"/>
                </a:solidFill>
              </a:rPr>
              <a:t> </a:t>
            </a:r>
            <a:r>
              <a:rPr lang="en-US" sz="2400" b="1" dirty="0" err="1">
                <a:solidFill>
                  <a:schemeClr val="tx1"/>
                </a:solidFill>
              </a:rPr>
              <a:t>nebo</a:t>
            </a:r>
            <a:r>
              <a:rPr lang="en-US" sz="2400" b="1" dirty="0">
                <a:solidFill>
                  <a:schemeClr val="tx1"/>
                </a:solidFill>
              </a:rPr>
              <a:t> </a:t>
            </a:r>
            <a:r>
              <a:rPr lang="en-US" sz="2400" b="1" dirty="0" err="1">
                <a:solidFill>
                  <a:schemeClr val="tx1"/>
                </a:solidFill>
              </a:rPr>
              <a:t>na</a:t>
            </a:r>
            <a:r>
              <a:rPr lang="en-US" sz="2400" b="1" dirty="0">
                <a:solidFill>
                  <a:schemeClr val="tx1"/>
                </a:solidFill>
              </a:rPr>
              <a:t> </a:t>
            </a:r>
            <a:r>
              <a:rPr lang="en-US" sz="2400" b="1" dirty="0" err="1">
                <a:solidFill>
                  <a:schemeClr val="tx1"/>
                </a:solidFill>
              </a:rPr>
              <a:t>trzích</a:t>
            </a:r>
            <a:r>
              <a:rPr lang="en-US" sz="2400" b="1" dirty="0">
                <a:solidFill>
                  <a:schemeClr val="tx1"/>
                </a:solidFill>
              </a:rPr>
              <a:t>, </a:t>
            </a:r>
            <a:r>
              <a:rPr lang="en-US" sz="2400" b="1" dirty="0" err="1">
                <a:solidFill>
                  <a:schemeClr val="tx1"/>
                </a:solidFill>
              </a:rPr>
              <a:t>které</a:t>
            </a:r>
            <a:r>
              <a:rPr lang="en-US" sz="2400" b="1" dirty="0">
                <a:solidFill>
                  <a:schemeClr val="tx1"/>
                </a:solidFill>
              </a:rPr>
              <a:t> </a:t>
            </a:r>
            <a:r>
              <a:rPr lang="en-US" sz="2400" b="1" dirty="0" err="1">
                <a:solidFill>
                  <a:schemeClr val="tx1"/>
                </a:solidFill>
              </a:rPr>
              <a:t>veřejný</a:t>
            </a:r>
            <a:r>
              <a:rPr lang="en-US" sz="2400" b="1" dirty="0">
                <a:solidFill>
                  <a:schemeClr val="tx1"/>
                </a:solidFill>
              </a:rPr>
              <a:t> </a:t>
            </a:r>
            <a:r>
              <a:rPr lang="en-US" sz="2400" b="1" dirty="0" err="1">
                <a:solidFill>
                  <a:schemeClr val="tx1"/>
                </a:solidFill>
              </a:rPr>
              <a:t>sektor</a:t>
            </a:r>
            <a:r>
              <a:rPr lang="en-US" sz="2400" b="1" dirty="0">
                <a:solidFill>
                  <a:schemeClr val="tx1"/>
                </a:solidFill>
              </a:rPr>
              <a:t> </a:t>
            </a:r>
            <a:r>
              <a:rPr lang="en-US" sz="2400" b="1" dirty="0" err="1">
                <a:solidFill>
                  <a:schemeClr val="tx1"/>
                </a:solidFill>
              </a:rPr>
              <a:t>řídí</a:t>
            </a:r>
            <a:r>
              <a:rPr lang="en-US" sz="2400" b="1" dirty="0">
                <a:solidFill>
                  <a:schemeClr val="tx1"/>
                </a:solidFill>
              </a:rPr>
              <a:t>. </a:t>
            </a:r>
          </a:p>
          <a:p>
            <a:pPr indent="-182880" defTabSz="914400">
              <a:lnSpc>
                <a:spcPct val="90000"/>
              </a:lnSpc>
              <a:buSzPct val="80000"/>
              <a:buFont typeface="Corbel" pitchFamily="34" charset="0"/>
              <a:buChar char="•"/>
            </a:pPr>
            <a:r>
              <a:rPr lang="en-US" sz="2400" dirty="0" err="1">
                <a:solidFill>
                  <a:schemeClr val="tx1"/>
                </a:solidFill>
              </a:rPr>
              <a:t>Cílem</a:t>
            </a:r>
            <a:r>
              <a:rPr lang="en-US" sz="2400" dirty="0">
                <a:solidFill>
                  <a:schemeClr val="tx1"/>
                </a:solidFill>
              </a:rPr>
              <a:t> KS je </a:t>
            </a:r>
            <a:r>
              <a:rPr lang="en-US" sz="2400" dirty="0" err="1">
                <a:solidFill>
                  <a:schemeClr val="tx1"/>
                </a:solidFill>
              </a:rPr>
              <a:t>pracovat</a:t>
            </a:r>
            <a:r>
              <a:rPr lang="en-US" sz="2400" dirty="0">
                <a:solidFill>
                  <a:schemeClr val="tx1"/>
                </a:solidFill>
              </a:rPr>
              <a:t> pro </a:t>
            </a:r>
            <a:r>
              <a:rPr lang="en-US" sz="2400" dirty="0" err="1">
                <a:solidFill>
                  <a:schemeClr val="tx1"/>
                </a:solidFill>
              </a:rPr>
              <a:t>nezávislý</a:t>
            </a:r>
            <a:r>
              <a:rPr lang="en-US" sz="2400" dirty="0">
                <a:solidFill>
                  <a:schemeClr val="tx1"/>
                </a:solidFill>
              </a:rPr>
              <a:t> a </a:t>
            </a:r>
            <a:r>
              <a:rPr lang="en-US" sz="2400" dirty="0" err="1">
                <a:solidFill>
                  <a:schemeClr val="tx1"/>
                </a:solidFill>
              </a:rPr>
              <a:t>inovativní</a:t>
            </a:r>
            <a:r>
              <a:rPr lang="en-US" sz="2400" dirty="0">
                <a:solidFill>
                  <a:schemeClr val="tx1"/>
                </a:solidFill>
              </a:rPr>
              <a:t> </a:t>
            </a:r>
            <a:r>
              <a:rPr lang="en-US" sz="2400" dirty="0" err="1">
                <a:solidFill>
                  <a:schemeClr val="tx1"/>
                </a:solidFill>
              </a:rPr>
              <a:t>komunální</a:t>
            </a:r>
            <a:r>
              <a:rPr lang="en-US" sz="2400" dirty="0">
                <a:solidFill>
                  <a:schemeClr val="tx1"/>
                </a:solidFill>
              </a:rPr>
              <a:t> </a:t>
            </a:r>
            <a:r>
              <a:rPr lang="en-US" sz="2400" dirty="0" err="1">
                <a:solidFill>
                  <a:schemeClr val="tx1"/>
                </a:solidFill>
              </a:rPr>
              <a:t>sektor</a:t>
            </a:r>
            <a:r>
              <a:rPr lang="en-US" sz="2400" dirty="0">
                <a:solidFill>
                  <a:schemeClr val="tx1"/>
                </a:solidFill>
              </a:rPr>
              <a:t>. </a:t>
            </a:r>
          </a:p>
          <a:p>
            <a:pPr indent="-182880" defTabSz="914400">
              <a:lnSpc>
                <a:spcPct val="90000"/>
              </a:lnSpc>
              <a:buSzPct val="80000"/>
              <a:buFont typeface="Corbel" pitchFamily="34" charset="0"/>
              <a:buChar char="•"/>
            </a:pPr>
            <a:r>
              <a:rPr lang="en-US" sz="2400" dirty="0">
                <a:solidFill>
                  <a:schemeClr val="tx1"/>
                </a:solidFill>
              </a:rPr>
              <a:t>KS je </a:t>
            </a:r>
            <a:r>
              <a:rPr lang="en-US" sz="2400" dirty="0" err="1">
                <a:solidFill>
                  <a:schemeClr val="tx1"/>
                </a:solidFill>
              </a:rPr>
              <a:t>rovněž</a:t>
            </a:r>
            <a:r>
              <a:rPr lang="en-US" sz="2400" dirty="0">
                <a:solidFill>
                  <a:schemeClr val="tx1"/>
                </a:solidFill>
              </a:rPr>
              <a:t> </a:t>
            </a:r>
            <a:r>
              <a:rPr lang="en-US" sz="2400" dirty="0" err="1">
                <a:solidFill>
                  <a:schemeClr val="tx1"/>
                </a:solidFill>
              </a:rPr>
              <a:t>největší</a:t>
            </a:r>
            <a:r>
              <a:rPr lang="en-US" sz="2400" dirty="0">
                <a:solidFill>
                  <a:schemeClr val="tx1"/>
                </a:solidFill>
              </a:rPr>
              <a:t> </a:t>
            </a:r>
            <a:r>
              <a:rPr lang="en-US" sz="2400" dirty="0" err="1">
                <a:solidFill>
                  <a:schemeClr val="tx1"/>
                </a:solidFill>
              </a:rPr>
              <a:t>veřejnou</a:t>
            </a:r>
            <a:r>
              <a:rPr lang="en-US" sz="2400" dirty="0">
                <a:solidFill>
                  <a:schemeClr val="tx1"/>
                </a:solidFill>
              </a:rPr>
              <a:t> </a:t>
            </a:r>
            <a:r>
              <a:rPr lang="en-US" sz="2400" dirty="0" err="1">
                <a:solidFill>
                  <a:schemeClr val="tx1"/>
                </a:solidFill>
              </a:rPr>
              <a:t>organizací</a:t>
            </a:r>
            <a:r>
              <a:rPr lang="en-US" sz="2400" dirty="0">
                <a:solidFill>
                  <a:schemeClr val="tx1"/>
                </a:solidFill>
              </a:rPr>
              <a:t> </a:t>
            </a:r>
            <a:r>
              <a:rPr lang="en-US" sz="2400" dirty="0" err="1">
                <a:solidFill>
                  <a:schemeClr val="tx1"/>
                </a:solidFill>
              </a:rPr>
              <a:t>zaměstnavatelů</a:t>
            </a:r>
            <a:r>
              <a:rPr lang="en-US" sz="2400" dirty="0">
                <a:solidFill>
                  <a:schemeClr val="tx1"/>
                </a:solidFill>
              </a:rPr>
              <a:t> a </a:t>
            </a:r>
            <a:r>
              <a:rPr lang="en-US" sz="2400" dirty="0" err="1">
                <a:solidFill>
                  <a:schemeClr val="tx1"/>
                </a:solidFill>
              </a:rPr>
              <a:t>vyjednávací</a:t>
            </a:r>
            <a:r>
              <a:rPr lang="en-US" sz="2400" dirty="0">
                <a:solidFill>
                  <a:schemeClr val="tx1"/>
                </a:solidFill>
              </a:rPr>
              <a:t> </a:t>
            </a:r>
            <a:r>
              <a:rPr lang="en-US" sz="2400" dirty="0" err="1">
                <a:solidFill>
                  <a:schemeClr val="tx1"/>
                </a:solidFill>
              </a:rPr>
              <a:t>stranou</a:t>
            </a:r>
            <a:r>
              <a:rPr lang="en-US" sz="2400" dirty="0">
                <a:solidFill>
                  <a:schemeClr val="tx1"/>
                </a:solidFill>
              </a:rPr>
              <a:t> v </a:t>
            </a:r>
            <a:r>
              <a:rPr lang="en-US" sz="2400" dirty="0" err="1">
                <a:solidFill>
                  <a:schemeClr val="tx1"/>
                </a:solidFill>
              </a:rPr>
              <a:t>oblasti</a:t>
            </a:r>
            <a:r>
              <a:rPr lang="en-US" sz="2400" dirty="0">
                <a:solidFill>
                  <a:schemeClr val="tx1"/>
                </a:solidFill>
              </a:rPr>
              <a:t> </a:t>
            </a:r>
            <a:r>
              <a:rPr lang="en-US" sz="2400" dirty="0" err="1">
                <a:solidFill>
                  <a:schemeClr val="tx1"/>
                </a:solidFill>
              </a:rPr>
              <a:t>mzdových</a:t>
            </a:r>
            <a:r>
              <a:rPr lang="en-US" sz="2400" dirty="0">
                <a:solidFill>
                  <a:schemeClr val="tx1"/>
                </a:solidFill>
              </a:rPr>
              <a:t> </a:t>
            </a:r>
            <a:r>
              <a:rPr lang="en-US" sz="2400" dirty="0" err="1">
                <a:solidFill>
                  <a:schemeClr val="tx1"/>
                </a:solidFill>
              </a:rPr>
              <a:t>dohod</a:t>
            </a:r>
            <a:r>
              <a:rPr lang="en-US" sz="2400" dirty="0">
                <a:solidFill>
                  <a:schemeClr val="tx1"/>
                </a:solidFill>
              </a:rPr>
              <a:t>. </a:t>
            </a:r>
          </a:p>
          <a:p>
            <a:pPr indent="-182880" defTabSz="914400">
              <a:lnSpc>
                <a:spcPct val="90000"/>
              </a:lnSpc>
              <a:buSzPct val="80000"/>
              <a:buFont typeface="Corbel" pitchFamily="34" charset="0"/>
              <a:buChar char="•"/>
            </a:pPr>
            <a:r>
              <a:rPr lang="en-US" sz="2400" dirty="0" err="1">
                <a:solidFill>
                  <a:schemeClr val="tx1"/>
                </a:solidFill>
              </a:rPr>
              <a:t>Vrcholným</a:t>
            </a:r>
            <a:r>
              <a:rPr lang="en-US" sz="2400" dirty="0">
                <a:solidFill>
                  <a:schemeClr val="tx1"/>
                </a:solidFill>
              </a:rPr>
              <a:t> </a:t>
            </a:r>
            <a:r>
              <a:rPr lang="en-US" sz="2400" dirty="0" err="1">
                <a:solidFill>
                  <a:schemeClr val="tx1"/>
                </a:solidFill>
              </a:rPr>
              <a:t>orgánem</a:t>
            </a:r>
            <a:r>
              <a:rPr lang="en-US" sz="2400" dirty="0">
                <a:solidFill>
                  <a:schemeClr val="tx1"/>
                </a:solidFill>
              </a:rPr>
              <a:t> KS je </a:t>
            </a:r>
            <a:r>
              <a:rPr lang="en-US" sz="2400" dirty="0" err="1">
                <a:solidFill>
                  <a:schemeClr val="tx1"/>
                </a:solidFill>
              </a:rPr>
              <a:t>Landstinget</a:t>
            </a:r>
            <a:r>
              <a:rPr lang="en-US" sz="2400" dirty="0">
                <a:solidFill>
                  <a:schemeClr val="tx1"/>
                </a:solidFill>
              </a:rPr>
              <a:t>, </a:t>
            </a:r>
            <a:r>
              <a:rPr lang="en-US" sz="2400" dirty="0" err="1">
                <a:solidFill>
                  <a:schemeClr val="tx1"/>
                </a:solidFill>
              </a:rPr>
              <a:t>který</a:t>
            </a:r>
            <a:r>
              <a:rPr lang="en-US" sz="2400" dirty="0">
                <a:solidFill>
                  <a:schemeClr val="tx1"/>
                </a:solidFill>
              </a:rPr>
              <a:t> se </a:t>
            </a:r>
            <a:r>
              <a:rPr lang="en-US" sz="2400" dirty="0" err="1">
                <a:solidFill>
                  <a:schemeClr val="tx1"/>
                </a:solidFill>
              </a:rPr>
              <a:t>schází</a:t>
            </a:r>
            <a:r>
              <a:rPr lang="en-US" sz="2400" dirty="0">
                <a:solidFill>
                  <a:schemeClr val="tx1"/>
                </a:solidFill>
              </a:rPr>
              <a:t> </a:t>
            </a:r>
            <a:r>
              <a:rPr lang="en-US" sz="2400" dirty="0" err="1">
                <a:solidFill>
                  <a:schemeClr val="tx1"/>
                </a:solidFill>
              </a:rPr>
              <a:t>každé</a:t>
            </a:r>
            <a:r>
              <a:rPr lang="en-US" sz="2400" dirty="0">
                <a:solidFill>
                  <a:schemeClr val="tx1"/>
                </a:solidFill>
              </a:rPr>
              <a:t> </a:t>
            </a:r>
            <a:r>
              <a:rPr lang="en-US" sz="2400" dirty="0" err="1">
                <a:solidFill>
                  <a:schemeClr val="tx1"/>
                </a:solidFill>
              </a:rPr>
              <a:t>čtyři</a:t>
            </a:r>
            <a:r>
              <a:rPr lang="en-US" sz="2400" dirty="0">
                <a:solidFill>
                  <a:schemeClr val="tx1"/>
                </a:solidFill>
              </a:rPr>
              <a:t> </a:t>
            </a:r>
            <a:r>
              <a:rPr lang="en-US" sz="2400" dirty="0" err="1">
                <a:solidFill>
                  <a:schemeClr val="tx1"/>
                </a:solidFill>
              </a:rPr>
              <a:t>roky</a:t>
            </a:r>
            <a:r>
              <a:rPr lang="en-US" sz="2400" dirty="0">
                <a:solidFill>
                  <a:schemeClr val="tx1"/>
                </a:solidFill>
              </a:rPr>
              <a:t>. </a:t>
            </a:r>
          </a:p>
        </p:txBody>
      </p:sp>
    </p:spTree>
    <p:extLst>
      <p:ext uri="{BB962C8B-B14F-4D97-AF65-F5344CB8AC3E}">
        <p14:creationId xmlns:p14="http://schemas.microsoft.com/office/powerpoint/2010/main" val="350899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5" name="Rectangle 1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7" name="Straight Connector 1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21" name="Rectangle 20">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23" name="Straight Connector 22">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Title 1">
            <a:extLst>
              <a:ext uri="{FF2B5EF4-FFF2-40B4-BE49-F238E27FC236}">
                <a16:creationId xmlns:a16="http://schemas.microsoft.com/office/drawing/2014/main" id="{D68B2BFC-A519-7223-81FD-D6CA404DFE34}"/>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3400" b="1" cap="all" dirty="0" err="1">
                <a:solidFill>
                  <a:srgbClr val="FFFFFF"/>
                </a:solidFill>
              </a:rPr>
              <a:t>Landstinget</a:t>
            </a:r>
            <a:r>
              <a:rPr lang="en-US" sz="3400" b="1" cap="all" dirty="0">
                <a:solidFill>
                  <a:srgbClr val="FFFFFF"/>
                </a:solidFill>
              </a:rPr>
              <a:t> – </a:t>
            </a:r>
            <a:r>
              <a:rPr lang="en-US" sz="3400" b="1" cap="all" dirty="0" err="1">
                <a:solidFill>
                  <a:srgbClr val="FFFFFF"/>
                </a:solidFill>
              </a:rPr>
              <a:t>vrcholný</a:t>
            </a:r>
            <a:r>
              <a:rPr lang="en-US" sz="3400" b="1" cap="all" dirty="0">
                <a:solidFill>
                  <a:srgbClr val="FFFFFF"/>
                </a:solidFill>
              </a:rPr>
              <a:t> </a:t>
            </a:r>
            <a:r>
              <a:rPr lang="en-US" sz="3400" b="1" cap="all" dirty="0" err="1">
                <a:solidFill>
                  <a:srgbClr val="FFFFFF"/>
                </a:solidFill>
              </a:rPr>
              <a:t>sjezd</a:t>
            </a:r>
            <a:r>
              <a:rPr lang="en-US" sz="3400" b="1" cap="all" dirty="0">
                <a:solidFill>
                  <a:srgbClr val="FFFFFF"/>
                </a:solidFill>
              </a:rPr>
              <a:t> </a:t>
            </a:r>
            <a:r>
              <a:rPr lang="en-US" sz="3400" b="1" cap="all" dirty="0" err="1">
                <a:solidFill>
                  <a:srgbClr val="FFFFFF"/>
                </a:solidFill>
              </a:rPr>
              <a:t>všech</a:t>
            </a:r>
            <a:r>
              <a:rPr lang="en-US" sz="3400" b="1" cap="all" dirty="0">
                <a:solidFill>
                  <a:srgbClr val="FFFFFF"/>
                </a:solidFill>
              </a:rPr>
              <a:t> </a:t>
            </a:r>
            <a:r>
              <a:rPr lang="en-US" sz="3400" b="1" cap="all" dirty="0" err="1">
                <a:solidFill>
                  <a:srgbClr val="FFFFFF"/>
                </a:solidFill>
              </a:rPr>
              <a:t>členů</a:t>
            </a:r>
            <a:r>
              <a:rPr lang="cs-CZ" sz="3400" b="1" cap="all" dirty="0">
                <a:solidFill>
                  <a:srgbClr val="FFFFFF"/>
                </a:solidFill>
              </a:rPr>
              <a:t> KS</a:t>
            </a:r>
            <a:endParaRPr lang="en-US" sz="3400" b="1" cap="all" dirty="0">
              <a:solidFill>
                <a:srgbClr val="FFFFFF"/>
              </a:solidFill>
            </a:endParaRPr>
          </a:p>
        </p:txBody>
      </p:sp>
      <p:pic>
        <p:nvPicPr>
          <p:cNvPr id="8" name="Plassholder for innhold 4">
            <a:extLst>
              <a:ext uri="{FF2B5EF4-FFF2-40B4-BE49-F238E27FC236}">
                <a16:creationId xmlns:a16="http://schemas.microsoft.com/office/drawing/2014/main" id="{3FE74326-0CD0-81D9-B36D-6D6797F0AD5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3704" r="17499" b="1"/>
          <a:stretch/>
        </p:blipFill>
        <p:spPr>
          <a:xfrm>
            <a:off x="872064" y="857675"/>
            <a:ext cx="6045576" cy="5140669"/>
          </a:xfrm>
          <a:prstGeom prst="rect">
            <a:avLst/>
          </a:prstGeom>
        </p:spPr>
      </p:pic>
    </p:spTree>
    <p:extLst>
      <p:ext uri="{BB962C8B-B14F-4D97-AF65-F5344CB8AC3E}">
        <p14:creationId xmlns:p14="http://schemas.microsoft.com/office/powerpoint/2010/main" val="73232037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3128</TotalTime>
  <Words>3522</Words>
  <Application>Microsoft Office PowerPoint</Application>
  <PresentationFormat>Širokoúhlá obrazovka</PresentationFormat>
  <Paragraphs>365</Paragraphs>
  <Slides>73</Slides>
  <Notes>1</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73</vt:i4>
      </vt:variant>
    </vt:vector>
  </HeadingPairs>
  <TitlesOfParts>
    <vt:vector size="84" baseType="lpstr">
      <vt:lpstr>Aptos</vt:lpstr>
      <vt:lpstr>Arial</vt:lpstr>
      <vt:lpstr>Calibri</vt:lpstr>
      <vt:lpstr>Calibri Light</vt:lpstr>
      <vt:lpstr>Corbel</vt:lpstr>
      <vt:lpstr>Montserrat</vt:lpstr>
      <vt:lpstr>Symbol</vt:lpstr>
      <vt:lpstr>Trebuchet MS</vt:lpstr>
      <vt:lpstr>Wingdings</vt:lpstr>
      <vt:lpstr>Wingdings 3</vt:lpstr>
      <vt:lpstr>Basis</vt:lpstr>
      <vt:lpstr>Veřejná spolupráce pro udržitelné regiony</vt:lpstr>
      <vt:lpstr>Obsah</vt:lpstr>
      <vt:lpstr>Veřejná spolupráce pro udržitelné regiony</vt:lpstr>
      <vt:lpstr>Norské fondy</vt:lpstr>
      <vt:lpstr>Fondy EHP a Norska </vt:lpstr>
      <vt:lpstr>Bilaterální spolupráce s KS</vt:lpstr>
      <vt:lpstr>Úvodní jednání v Oslu – prosinec 2023</vt:lpstr>
      <vt:lpstr>Prezentace aplikace PowerPoint</vt:lpstr>
      <vt:lpstr>Landstinget – vrcholný sjezd všech členů KS</vt:lpstr>
      <vt:lpstr>Studie proveditelnosti a hodnocení</vt:lpstr>
      <vt:lpstr>Studie proveditelnosti srovnání</vt:lpstr>
      <vt:lpstr>Studie proveditelnosti</vt:lpstr>
      <vt:lpstr>Prezentace aplikace PowerPoint</vt:lpstr>
      <vt:lpstr>Prezentace aplikace PowerPoint</vt:lpstr>
      <vt:lpstr>Priority komunálního sektoru v Norsku 2024–7</vt:lpstr>
      <vt:lpstr>Prezentace aplikace PowerPoint</vt:lpstr>
      <vt:lpstr>Příklady dobré praxe v České republice</vt:lpstr>
      <vt:lpstr>Udržitelná krajina</vt:lpstr>
      <vt:lpstr>Krizový management</vt:lpstr>
      <vt:lpstr>Udržitelná mobilita</vt:lpstr>
      <vt:lpstr>Zelená města</vt:lpstr>
      <vt:lpstr>Energeticky úsporné budovy, bydlení</vt:lpstr>
      <vt:lpstr>Expertní kulatý stůl Slavičín 15.4.2024</vt:lpstr>
      <vt:lpstr>Expertní kulatý stůl Slavičín 15.4.2024</vt:lpstr>
      <vt:lpstr>Obnova a revitalizace krajiny</vt:lpstr>
      <vt:lpstr>Obnova krajiny na Valašsku - příběh</vt:lpstr>
      <vt:lpstr>Obnova krajiny na Valašsku - příběh</vt:lpstr>
      <vt:lpstr>Obnova krajiny na Valašsku - příběh</vt:lpstr>
      <vt:lpstr>Obnova krajiny na Valašsku - příběh</vt:lpstr>
      <vt:lpstr>Obnova krajiny na Valašsku - příběh</vt:lpstr>
      <vt:lpstr>Obnova krajiny na Valašsku - příběh</vt:lpstr>
      <vt:lpstr>Diskuse  Obnova a revitalIzace krajiny   </vt:lpstr>
      <vt:lpstr>Příprava  chytrých a klimaticky šetrných lokalit pro výstavbu  Autor vzorového projektu Jan Vitula</vt:lpstr>
      <vt:lpstr>Městská čvrť Chytré Líchy</vt:lpstr>
      <vt:lpstr>Chytré Líchy – gestor starosta Jan Vitula</vt:lpstr>
      <vt:lpstr>Chytré Líchy</vt:lpstr>
      <vt:lpstr>Chytré Líchy – starosta Jan Vitula</vt:lpstr>
      <vt:lpstr>Chytré Líchy Energetika  </vt:lpstr>
      <vt:lpstr>Prezentace aplikace PowerPoint</vt:lpstr>
      <vt:lpstr>Chytré Líchy  </vt:lpstr>
      <vt:lpstr>Chytré Líchy      Voda – navržené řešení  </vt:lpstr>
      <vt:lpstr>Chytré Líchy</vt:lpstr>
      <vt:lpstr>Chytré Líchy</vt:lpstr>
      <vt:lpstr>Chytré Líchy</vt:lpstr>
      <vt:lpstr>Projekt Chytré Líchy   </vt:lpstr>
      <vt:lpstr> Diskuse  Příprava chytrých a klimaticky šetrných lokalit pro výstavbu   </vt:lpstr>
      <vt:lpstr>Expertní kulatý stůl Ostrava</vt:lpstr>
      <vt:lpstr>Zelený územní plán</vt:lpstr>
      <vt:lpstr>Prezentace aplikace PowerPoint</vt:lpstr>
      <vt:lpstr>Význam dobré argumentace</vt:lpstr>
      <vt:lpstr>Argument „zelení“</vt:lpstr>
      <vt:lpstr>Prezentace aplikace PowerPoint</vt:lpstr>
      <vt:lpstr>Prezentace aplikace PowerPoint</vt:lpstr>
      <vt:lpstr>Prezentace aplikace PowerPoint</vt:lpstr>
      <vt:lpstr>Argument klimatem</vt:lpstr>
      <vt:lpstr>Argument zelenou infrastrukturou</vt:lpstr>
      <vt:lpstr>Argument adaptačními opatřeními</vt:lpstr>
      <vt:lpstr>ZPF</vt:lpstr>
      <vt:lpstr>Argument ZPF – právní úprava </vt:lpstr>
      <vt:lpstr>Argument ZPF – judikatura</vt:lpstr>
      <vt:lpstr>Koncepce ÚP</vt:lpstr>
      <vt:lpstr>Argument koncepcí územního plánu</vt:lpstr>
      <vt:lpstr>Kontakt</vt:lpstr>
      <vt:lpstr>Diskuse  Zelený územní plán  </vt:lpstr>
      <vt:lpstr>příklady dobré praxe Pro NorSKÉ OBCE</vt:lpstr>
      <vt:lpstr>Re-use centrum Cirkula </vt:lpstr>
      <vt:lpstr>Cirkula Slavičín</vt:lpstr>
      <vt:lpstr>Prezentace aplikace PowerPoint</vt:lpstr>
      <vt:lpstr>Energeticko-odpadový komplex Cirkula </vt:lpstr>
      <vt:lpstr>Futureum Ostrava</vt:lpstr>
      <vt:lpstr>Futureum</vt:lpstr>
      <vt:lpstr>Interiér futurea   a   expertní kulatý stůl Ostrava</vt:lpstr>
      <vt:lpstr>Diskuse 60 min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Veřejná spolupráce pro udržitelné regiony</dc:title>
  <dc:creator>Marian Moudřík</dc:creator>
  <cp:lastModifiedBy>Marian Moudřík</cp:lastModifiedBy>
  <cp:revision>2</cp:revision>
  <dcterms:created xsi:type="dcterms:W3CDTF">2024-05-12T17:15:05Z</dcterms:created>
  <dcterms:modified xsi:type="dcterms:W3CDTF">2024-06-15T14:59:42Z</dcterms:modified>
</cp:coreProperties>
</file>