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sldIdLst>
    <p:sldId id="256" r:id="rId5"/>
    <p:sldId id="327" r:id="rId6"/>
    <p:sldId id="293" r:id="rId7"/>
    <p:sldId id="295" r:id="rId8"/>
    <p:sldId id="296" r:id="rId9"/>
    <p:sldId id="424" r:id="rId10"/>
    <p:sldId id="292" r:id="rId11"/>
    <p:sldId id="423" r:id="rId12"/>
    <p:sldId id="298" r:id="rId13"/>
    <p:sldId id="299" r:id="rId14"/>
    <p:sldId id="325" r:id="rId15"/>
    <p:sldId id="326" r:id="rId16"/>
    <p:sldId id="328" r:id="rId17"/>
    <p:sldId id="301" r:id="rId18"/>
    <p:sldId id="272" r:id="rId19"/>
    <p:sldId id="273" r:id="rId20"/>
    <p:sldId id="305" r:id="rId21"/>
    <p:sldId id="421" r:id="rId22"/>
    <p:sldId id="329" r:id="rId23"/>
    <p:sldId id="271" r:id="rId24"/>
    <p:sldId id="270" r:id="rId25"/>
    <p:sldId id="422" r:id="rId26"/>
    <p:sldId id="264" r:id="rId2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00"/>
    <a:srgbClr val="FEE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0B7794-9A16-484C-97D7-16181ABEC4C1}" v="7" dt="2025-11-21T08:04:52.8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73"/>
    <p:restoredTop sz="96327"/>
  </p:normalViewPr>
  <p:slideViewPr>
    <p:cSldViewPr snapToGrid="0" snapToObjects="1">
      <p:cViewPr varScale="1">
        <p:scale>
          <a:sx n="79" d="100"/>
          <a:sy n="79" d="100"/>
        </p:scale>
        <p:origin x="8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Čubáková Simona" userId="771ca57a-27c0-4c7a-85e9-cd38590cb74f" providerId="ADAL" clId="{D766549B-429E-4F01-A528-85EBF08F2719}"/>
    <pc:docChg chg="undo custSel addSld delSld modSld sldOrd">
      <pc:chgData name="Čubáková Simona" userId="771ca57a-27c0-4c7a-85e9-cd38590cb74f" providerId="ADAL" clId="{D766549B-429E-4F01-A528-85EBF08F2719}" dt="2025-04-02T06:53:00.245" v="2276" actId="21"/>
      <pc:docMkLst>
        <pc:docMk/>
      </pc:docMkLst>
      <pc:sldChg chg="modSp mod">
        <pc:chgData name="Čubáková Simona" userId="771ca57a-27c0-4c7a-85e9-cd38590cb74f" providerId="ADAL" clId="{D766549B-429E-4F01-A528-85EBF08F2719}" dt="2025-03-26T10:51:19.181" v="46" actId="20577"/>
        <pc:sldMkLst>
          <pc:docMk/>
          <pc:sldMk cId="2134653494" sldId="256"/>
        </pc:sldMkLst>
      </pc:sldChg>
      <pc:sldChg chg="modSp mod">
        <pc:chgData name="Čubáková Simona" userId="771ca57a-27c0-4c7a-85e9-cd38590cb74f" providerId="ADAL" clId="{D766549B-429E-4F01-A528-85EBF08F2719}" dt="2025-03-26T16:02:18.377" v="443" actId="20577"/>
        <pc:sldMkLst>
          <pc:docMk/>
          <pc:sldMk cId="745454274" sldId="264"/>
        </pc:sldMkLst>
      </pc:sldChg>
      <pc:sldChg chg="modSp mod">
        <pc:chgData name="Čubáková Simona" userId="771ca57a-27c0-4c7a-85e9-cd38590cb74f" providerId="ADAL" clId="{D766549B-429E-4F01-A528-85EBF08F2719}" dt="2025-03-28T10:37:25.523" v="2178" actId="1076"/>
        <pc:sldMkLst>
          <pc:docMk/>
          <pc:sldMk cId="3596244634" sldId="270"/>
        </pc:sldMkLst>
      </pc:sldChg>
      <pc:sldChg chg="modSp ord">
        <pc:chgData name="Čubáková Simona" userId="771ca57a-27c0-4c7a-85e9-cd38590cb74f" providerId="ADAL" clId="{D766549B-429E-4F01-A528-85EBF08F2719}" dt="2025-03-28T10:36:50.034" v="2175" actId="12100"/>
        <pc:sldMkLst>
          <pc:docMk/>
          <pc:sldMk cId="1174398054" sldId="271"/>
        </pc:sldMkLst>
      </pc:sldChg>
      <pc:sldChg chg="addSp delSp modSp mod ord">
        <pc:chgData name="Čubáková Simona" userId="771ca57a-27c0-4c7a-85e9-cd38590cb74f" providerId="ADAL" clId="{D766549B-429E-4F01-A528-85EBF08F2719}" dt="2025-04-02T05:28:15.464" v="2197"/>
        <pc:sldMkLst>
          <pc:docMk/>
          <pc:sldMk cId="2130854406" sldId="272"/>
        </pc:sldMkLst>
      </pc:sldChg>
      <pc:sldChg chg="modSp mod ord">
        <pc:chgData name="Čubáková Simona" userId="771ca57a-27c0-4c7a-85e9-cd38590cb74f" providerId="ADAL" clId="{D766549B-429E-4F01-A528-85EBF08F2719}" dt="2025-03-28T10:06:28.120" v="2110" actId="1076"/>
        <pc:sldMkLst>
          <pc:docMk/>
          <pc:sldMk cId="517734003" sldId="273"/>
        </pc:sldMkLst>
      </pc:sldChg>
      <pc:sldChg chg="modSp ord">
        <pc:chgData name="Čubáková Simona" userId="771ca57a-27c0-4c7a-85e9-cd38590cb74f" providerId="ADAL" clId="{D766549B-429E-4F01-A528-85EBF08F2719}" dt="2025-03-28T10:37:08.388" v="2176" actId="12100"/>
        <pc:sldMkLst>
          <pc:docMk/>
          <pc:sldMk cId="2775619143" sldId="274"/>
        </pc:sldMkLst>
      </pc:sldChg>
      <pc:sldChg chg="del">
        <pc:chgData name="Čubáková Simona" userId="771ca57a-27c0-4c7a-85e9-cd38590cb74f" providerId="ADAL" clId="{D766549B-429E-4F01-A528-85EBF08F2719}" dt="2025-03-26T10:51:24.528" v="47" actId="2696"/>
        <pc:sldMkLst>
          <pc:docMk/>
          <pc:sldMk cId="4062479015" sldId="287"/>
        </pc:sldMkLst>
      </pc:sldChg>
      <pc:sldChg chg="del">
        <pc:chgData name="Čubáková Simona" userId="771ca57a-27c0-4c7a-85e9-cd38590cb74f" providerId="ADAL" clId="{D766549B-429E-4F01-A528-85EBF08F2719}" dt="2025-03-26T10:51:29.261" v="48" actId="2696"/>
        <pc:sldMkLst>
          <pc:docMk/>
          <pc:sldMk cId="2784254772" sldId="288"/>
        </pc:sldMkLst>
      </pc:sldChg>
      <pc:sldChg chg="del">
        <pc:chgData name="Čubáková Simona" userId="771ca57a-27c0-4c7a-85e9-cd38590cb74f" providerId="ADAL" clId="{D766549B-429E-4F01-A528-85EBF08F2719}" dt="2025-03-26T10:51:31.604" v="49" actId="2696"/>
        <pc:sldMkLst>
          <pc:docMk/>
          <pc:sldMk cId="3621057705" sldId="289"/>
        </pc:sldMkLst>
      </pc:sldChg>
      <pc:sldChg chg="del ord">
        <pc:chgData name="Čubáková Simona" userId="771ca57a-27c0-4c7a-85e9-cd38590cb74f" providerId="ADAL" clId="{D766549B-429E-4F01-A528-85EBF08F2719}" dt="2025-03-26T11:17:04.488" v="219" actId="2696"/>
        <pc:sldMkLst>
          <pc:docMk/>
          <pc:sldMk cId="1971768329" sldId="290"/>
        </pc:sldMkLst>
      </pc:sldChg>
      <pc:sldChg chg="del">
        <pc:chgData name="Čubáková Simona" userId="771ca57a-27c0-4c7a-85e9-cd38590cb74f" providerId="ADAL" clId="{D766549B-429E-4F01-A528-85EBF08F2719}" dt="2025-03-26T11:17:11.206" v="221" actId="2696"/>
        <pc:sldMkLst>
          <pc:docMk/>
          <pc:sldMk cId="3640517155" sldId="291"/>
        </pc:sldMkLst>
      </pc:sldChg>
      <pc:sldChg chg="del">
        <pc:chgData name="Čubáková Simona" userId="771ca57a-27c0-4c7a-85e9-cd38590cb74f" providerId="ADAL" clId="{D766549B-429E-4F01-A528-85EBF08F2719}" dt="2025-03-26T11:17:07.049" v="220" actId="2696"/>
        <pc:sldMkLst>
          <pc:docMk/>
          <pc:sldMk cId="3804808446" sldId="292"/>
        </pc:sldMkLst>
      </pc:sldChg>
      <pc:sldChg chg="modSp mod">
        <pc:chgData name="Čubáková Simona" userId="771ca57a-27c0-4c7a-85e9-cd38590cb74f" providerId="ADAL" clId="{D766549B-429E-4F01-A528-85EBF08F2719}" dt="2025-03-26T11:17:42.916" v="224"/>
        <pc:sldMkLst>
          <pc:docMk/>
          <pc:sldMk cId="1831479240" sldId="293"/>
        </pc:sldMkLst>
      </pc:sldChg>
      <pc:sldChg chg="ord">
        <pc:chgData name="Čubáková Simona" userId="771ca57a-27c0-4c7a-85e9-cd38590cb74f" providerId="ADAL" clId="{D766549B-429E-4F01-A528-85EBF08F2719}" dt="2025-03-27T06:47:34.518" v="449"/>
        <pc:sldMkLst>
          <pc:docMk/>
          <pc:sldMk cId="3245680456" sldId="295"/>
        </pc:sldMkLst>
      </pc:sldChg>
      <pc:sldChg chg="ord">
        <pc:chgData name="Čubáková Simona" userId="771ca57a-27c0-4c7a-85e9-cd38590cb74f" providerId="ADAL" clId="{D766549B-429E-4F01-A528-85EBF08F2719}" dt="2025-03-27T06:47:37.478" v="451"/>
        <pc:sldMkLst>
          <pc:docMk/>
          <pc:sldMk cId="2905632770" sldId="296"/>
        </pc:sldMkLst>
      </pc:sldChg>
      <pc:sldChg chg="del">
        <pc:chgData name="Čubáková Simona" userId="771ca57a-27c0-4c7a-85e9-cd38590cb74f" providerId="ADAL" clId="{D766549B-429E-4F01-A528-85EBF08F2719}" dt="2025-03-26T11:18:10.999" v="226" actId="2696"/>
        <pc:sldMkLst>
          <pc:docMk/>
          <pc:sldMk cId="1147467220" sldId="297"/>
        </pc:sldMkLst>
      </pc:sldChg>
      <pc:sldChg chg="delSp modSp mod ord">
        <pc:chgData name="Čubáková Simona" userId="771ca57a-27c0-4c7a-85e9-cd38590cb74f" providerId="ADAL" clId="{D766549B-429E-4F01-A528-85EBF08F2719}" dt="2025-04-02T05:25:01.287" v="2186" actId="1076"/>
        <pc:sldMkLst>
          <pc:docMk/>
          <pc:sldMk cId="1816489635" sldId="298"/>
        </pc:sldMkLst>
      </pc:sldChg>
      <pc:sldChg chg="modSp ord">
        <pc:chgData name="Čubáková Simona" userId="771ca57a-27c0-4c7a-85e9-cd38590cb74f" providerId="ADAL" clId="{D766549B-429E-4F01-A528-85EBF08F2719}" dt="2025-03-28T09:54:02.029" v="1966" actId="12100"/>
        <pc:sldMkLst>
          <pc:docMk/>
          <pc:sldMk cId="3751725319" sldId="299"/>
        </pc:sldMkLst>
      </pc:sldChg>
      <pc:sldChg chg="del">
        <pc:chgData name="Čubáková Simona" userId="771ca57a-27c0-4c7a-85e9-cd38590cb74f" providerId="ADAL" clId="{D766549B-429E-4F01-A528-85EBF08F2719}" dt="2025-03-26T11:18:44.104" v="227" actId="2696"/>
        <pc:sldMkLst>
          <pc:docMk/>
          <pc:sldMk cId="1130439898" sldId="300"/>
        </pc:sldMkLst>
      </pc:sldChg>
      <pc:sldChg chg="modSp mod ord">
        <pc:chgData name="Čubáková Simona" userId="771ca57a-27c0-4c7a-85e9-cd38590cb74f" providerId="ADAL" clId="{D766549B-429E-4F01-A528-85EBF08F2719}" dt="2025-04-02T05:29:13.223" v="2199"/>
        <pc:sldMkLst>
          <pc:docMk/>
          <pc:sldMk cId="1260948126" sldId="301"/>
        </pc:sldMkLst>
      </pc:sldChg>
      <pc:sldChg chg="del">
        <pc:chgData name="Čubáková Simona" userId="771ca57a-27c0-4c7a-85e9-cd38590cb74f" providerId="ADAL" clId="{D766549B-429E-4F01-A528-85EBF08F2719}" dt="2025-03-26T11:18:58.881" v="228" actId="2696"/>
        <pc:sldMkLst>
          <pc:docMk/>
          <pc:sldMk cId="2180654569" sldId="303"/>
        </pc:sldMkLst>
      </pc:sldChg>
      <pc:sldChg chg="del">
        <pc:chgData name="Čubáková Simona" userId="771ca57a-27c0-4c7a-85e9-cd38590cb74f" providerId="ADAL" clId="{D766549B-429E-4F01-A528-85EBF08F2719}" dt="2025-03-26T11:19:03.181" v="229" actId="2696"/>
        <pc:sldMkLst>
          <pc:docMk/>
          <pc:sldMk cId="68365862" sldId="304"/>
        </pc:sldMkLst>
      </pc:sldChg>
      <pc:sldChg chg="modSp mod ord">
        <pc:chgData name="Čubáková Simona" userId="771ca57a-27c0-4c7a-85e9-cd38590cb74f" providerId="ADAL" clId="{D766549B-429E-4F01-A528-85EBF08F2719}" dt="2025-04-02T05:30:30.156" v="2201"/>
        <pc:sldMkLst>
          <pc:docMk/>
          <pc:sldMk cId="1642970566" sldId="305"/>
        </pc:sldMkLst>
      </pc:sldChg>
      <pc:sldChg chg="modSp del mod ord">
        <pc:chgData name="Čubáková Simona" userId="771ca57a-27c0-4c7a-85e9-cd38590cb74f" providerId="ADAL" clId="{D766549B-429E-4F01-A528-85EBF08F2719}" dt="2025-03-28T10:35:59.190" v="2173" actId="2696"/>
        <pc:sldMkLst>
          <pc:docMk/>
          <pc:sldMk cId="4091018187" sldId="306"/>
        </pc:sldMkLst>
      </pc:sldChg>
      <pc:sldChg chg="modSp del ord">
        <pc:chgData name="Čubáková Simona" userId="771ca57a-27c0-4c7a-85e9-cd38590cb74f" providerId="ADAL" clId="{D766549B-429E-4F01-A528-85EBF08F2719}" dt="2025-03-28T09:54:40.069" v="1968" actId="2696"/>
        <pc:sldMkLst>
          <pc:docMk/>
          <pc:sldMk cId="4255724636" sldId="308"/>
        </pc:sldMkLst>
      </pc:sldChg>
      <pc:sldChg chg="del">
        <pc:chgData name="Čubáková Simona" userId="771ca57a-27c0-4c7a-85e9-cd38590cb74f" providerId="ADAL" clId="{D766549B-429E-4F01-A528-85EBF08F2719}" dt="2025-03-26T15:59:32.433" v="428" actId="2696"/>
        <pc:sldMkLst>
          <pc:docMk/>
          <pc:sldMk cId="3033732716" sldId="309"/>
        </pc:sldMkLst>
      </pc:sldChg>
      <pc:sldChg chg="del">
        <pc:chgData name="Čubáková Simona" userId="771ca57a-27c0-4c7a-85e9-cd38590cb74f" providerId="ADAL" clId="{D766549B-429E-4F01-A528-85EBF08F2719}" dt="2025-03-26T11:20:40.754" v="240" actId="2696"/>
        <pc:sldMkLst>
          <pc:docMk/>
          <pc:sldMk cId="3383902873" sldId="310"/>
        </pc:sldMkLst>
      </pc:sldChg>
      <pc:sldChg chg="del">
        <pc:chgData name="Čubáková Simona" userId="771ca57a-27c0-4c7a-85e9-cd38590cb74f" providerId="ADAL" clId="{D766549B-429E-4F01-A528-85EBF08F2719}" dt="2025-03-26T16:01:18.586" v="437" actId="2696"/>
        <pc:sldMkLst>
          <pc:docMk/>
          <pc:sldMk cId="779233259" sldId="312"/>
        </pc:sldMkLst>
      </pc:sldChg>
      <pc:sldChg chg="modSp ord">
        <pc:chgData name="Čubáková Simona" userId="771ca57a-27c0-4c7a-85e9-cd38590cb74f" providerId="ADAL" clId="{D766549B-429E-4F01-A528-85EBF08F2719}" dt="2025-03-28T09:55:16.495" v="1969" actId="12100"/>
        <pc:sldMkLst>
          <pc:docMk/>
          <pc:sldMk cId="3201433490" sldId="313"/>
        </pc:sldMkLst>
      </pc:sldChg>
      <pc:sldChg chg="modSp ord">
        <pc:chgData name="Čubáková Simona" userId="771ca57a-27c0-4c7a-85e9-cd38590cb74f" providerId="ADAL" clId="{D766549B-429E-4F01-A528-85EBF08F2719}" dt="2025-03-28T09:56:31.768" v="1979"/>
        <pc:sldMkLst>
          <pc:docMk/>
          <pc:sldMk cId="3757303652" sldId="314"/>
        </pc:sldMkLst>
      </pc:sldChg>
      <pc:sldChg chg="ord">
        <pc:chgData name="Čubáková Simona" userId="771ca57a-27c0-4c7a-85e9-cd38590cb74f" providerId="ADAL" clId="{D766549B-429E-4F01-A528-85EBF08F2719}" dt="2025-03-26T16:01:07.133" v="436"/>
        <pc:sldMkLst>
          <pc:docMk/>
          <pc:sldMk cId="3447777377" sldId="315"/>
        </pc:sldMkLst>
      </pc:sldChg>
      <pc:sldChg chg="del">
        <pc:chgData name="Čubáková Simona" userId="771ca57a-27c0-4c7a-85e9-cd38590cb74f" providerId="ADAL" clId="{D766549B-429E-4F01-A528-85EBF08F2719}" dt="2025-03-26T11:20:59.916" v="241" actId="2696"/>
        <pc:sldMkLst>
          <pc:docMk/>
          <pc:sldMk cId="3707832408" sldId="317"/>
        </pc:sldMkLst>
      </pc:sldChg>
      <pc:sldChg chg="del">
        <pc:chgData name="Čubáková Simona" userId="771ca57a-27c0-4c7a-85e9-cd38590cb74f" providerId="ADAL" clId="{D766549B-429E-4F01-A528-85EBF08F2719}" dt="2025-03-26T11:21:03.373" v="242" actId="2696"/>
        <pc:sldMkLst>
          <pc:docMk/>
          <pc:sldMk cId="2306581339" sldId="318"/>
        </pc:sldMkLst>
      </pc:sldChg>
      <pc:sldChg chg="del">
        <pc:chgData name="Čubáková Simona" userId="771ca57a-27c0-4c7a-85e9-cd38590cb74f" providerId="ADAL" clId="{D766549B-429E-4F01-A528-85EBF08F2719}" dt="2025-03-26T11:21:06.943" v="243" actId="2696"/>
        <pc:sldMkLst>
          <pc:docMk/>
          <pc:sldMk cId="1701449430" sldId="319"/>
        </pc:sldMkLst>
      </pc:sldChg>
      <pc:sldChg chg="del">
        <pc:chgData name="Čubáková Simona" userId="771ca57a-27c0-4c7a-85e9-cd38590cb74f" providerId="ADAL" clId="{D766549B-429E-4F01-A528-85EBF08F2719}" dt="2025-03-26T11:21:10.721" v="244" actId="2696"/>
        <pc:sldMkLst>
          <pc:docMk/>
          <pc:sldMk cId="2705793790" sldId="320"/>
        </pc:sldMkLst>
      </pc:sldChg>
      <pc:sldChg chg="del">
        <pc:chgData name="Čubáková Simona" userId="771ca57a-27c0-4c7a-85e9-cd38590cb74f" providerId="ADAL" clId="{D766549B-429E-4F01-A528-85EBF08F2719}" dt="2025-03-26T11:21:15.062" v="245" actId="2696"/>
        <pc:sldMkLst>
          <pc:docMk/>
          <pc:sldMk cId="1711348699" sldId="321"/>
        </pc:sldMkLst>
      </pc:sldChg>
      <pc:sldChg chg="del">
        <pc:chgData name="Čubáková Simona" userId="771ca57a-27c0-4c7a-85e9-cd38590cb74f" providerId="ADAL" clId="{D766549B-429E-4F01-A528-85EBF08F2719}" dt="2025-03-26T11:21:18.773" v="246" actId="2696"/>
        <pc:sldMkLst>
          <pc:docMk/>
          <pc:sldMk cId="2749467181" sldId="322"/>
        </pc:sldMkLst>
      </pc:sldChg>
      <pc:sldChg chg="del">
        <pc:chgData name="Čubáková Simona" userId="771ca57a-27c0-4c7a-85e9-cd38590cb74f" providerId="ADAL" clId="{D766549B-429E-4F01-A528-85EBF08F2719}" dt="2025-03-26T11:21:22.561" v="247" actId="2696"/>
        <pc:sldMkLst>
          <pc:docMk/>
          <pc:sldMk cId="1421355851" sldId="323"/>
        </pc:sldMkLst>
      </pc:sldChg>
      <pc:sldChg chg="del">
        <pc:chgData name="Čubáková Simona" userId="771ca57a-27c0-4c7a-85e9-cd38590cb74f" providerId="ADAL" clId="{D766549B-429E-4F01-A528-85EBF08F2719}" dt="2025-03-26T11:21:26.449" v="248" actId="2696"/>
        <pc:sldMkLst>
          <pc:docMk/>
          <pc:sldMk cId="3235509505" sldId="324"/>
        </pc:sldMkLst>
      </pc:sldChg>
      <pc:sldChg chg="addSp delSp modSp new mod ord">
        <pc:chgData name="Čubáková Simona" userId="771ca57a-27c0-4c7a-85e9-cd38590cb74f" providerId="ADAL" clId="{D766549B-429E-4F01-A528-85EBF08F2719}" dt="2025-04-02T05:26:26.849" v="2189" actId="1076"/>
        <pc:sldMkLst>
          <pc:docMk/>
          <pc:sldMk cId="671531685" sldId="325"/>
        </pc:sldMkLst>
      </pc:sldChg>
      <pc:sldChg chg="addSp delSp modSp new mod ord">
        <pc:chgData name="Čubáková Simona" userId="771ca57a-27c0-4c7a-85e9-cd38590cb74f" providerId="ADAL" clId="{D766549B-429E-4F01-A528-85EBF08F2719}" dt="2025-03-27T06:46:47.391" v="445"/>
        <pc:sldMkLst>
          <pc:docMk/>
          <pc:sldMk cId="2302525375" sldId="326"/>
        </pc:sldMkLst>
      </pc:sldChg>
      <pc:sldChg chg="addSp delSp modSp add mod">
        <pc:chgData name="Čubáková Simona" userId="771ca57a-27c0-4c7a-85e9-cd38590cb74f" providerId="ADAL" clId="{D766549B-429E-4F01-A528-85EBF08F2719}" dt="2025-03-26T15:48:31.767" v="276" actId="21"/>
        <pc:sldMkLst>
          <pc:docMk/>
          <pc:sldMk cId="1696249711" sldId="327"/>
        </pc:sldMkLst>
      </pc:sldChg>
      <pc:sldChg chg="modSp new del mod">
        <pc:chgData name="Čubáková Simona" userId="771ca57a-27c0-4c7a-85e9-cd38590cb74f" providerId="ADAL" clId="{D766549B-429E-4F01-A528-85EBF08F2719}" dt="2025-03-26T11:17:55.114" v="225" actId="2696"/>
        <pc:sldMkLst>
          <pc:docMk/>
          <pc:sldMk cId="1038603080" sldId="328"/>
        </pc:sldMkLst>
      </pc:sldChg>
      <pc:sldChg chg="addSp delSp modSp add mod ord">
        <pc:chgData name="Čubáková Simona" userId="771ca57a-27c0-4c7a-85e9-cd38590cb74f" providerId="ADAL" clId="{D766549B-429E-4F01-A528-85EBF08F2719}" dt="2025-03-26T15:56:32.378" v="384" actId="13822"/>
        <pc:sldMkLst>
          <pc:docMk/>
          <pc:sldMk cId="3608083493" sldId="328"/>
        </pc:sldMkLst>
      </pc:sldChg>
      <pc:sldChg chg="new del">
        <pc:chgData name="Čubáková Simona" userId="771ca57a-27c0-4c7a-85e9-cd38590cb74f" providerId="ADAL" clId="{D766549B-429E-4F01-A528-85EBF08F2719}" dt="2025-03-26T11:16:24.463" v="211" actId="680"/>
        <pc:sldMkLst>
          <pc:docMk/>
          <pc:sldMk cId="3978105314" sldId="328"/>
        </pc:sldMkLst>
      </pc:sldChg>
      <pc:sldChg chg="addSp delSp modSp add mod ord">
        <pc:chgData name="Čubáková Simona" userId="771ca57a-27c0-4c7a-85e9-cd38590cb74f" providerId="ADAL" clId="{D766549B-429E-4F01-A528-85EBF08F2719}" dt="2025-03-26T15:58:46.040" v="425" actId="1076"/>
        <pc:sldMkLst>
          <pc:docMk/>
          <pc:sldMk cId="757329357" sldId="329"/>
        </pc:sldMkLst>
      </pc:sldChg>
      <pc:sldChg chg="modSp mod">
        <pc:chgData name="Čubáková Simona" userId="771ca57a-27c0-4c7a-85e9-cd38590cb74f" providerId="ADAL" clId="{D766549B-429E-4F01-A528-85EBF08F2719}" dt="2025-03-28T09:35:34.516" v="1963" actId="20577"/>
        <pc:sldMkLst>
          <pc:docMk/>
          <pc:sldMk cId="1074042612" sldId="417"/>
        </pc:sldMkLst>
      </pc:sldChg>
      <pc:sldChg chg="modSp new del mod ord">
        <pc:chgData name="Čubáková Simona" userId="771ca57a-27c0-4c7a-85e9-cd38590cb74f" providerId="ADAL" clId="{D766549B-429E-4F01-A528-85EBF08F2719}" dt="2025-03-28T08:35:49.140" v="1764" actId="2696"/>
        <pc:sldMkLst>
          <pc:docMk/>
          <pc:sldMk cId="1226461436" sldId="418"/>
        </pc:sldMkLst>
      </pc:sldChg>
      <pc:sldChg chg="modSp new mod">
        <pc:chgData name="Čubáková Simona" userId="771ca57a-27c0-4c7a-85e9-cd38590cb74f" providerId="ADAL" clId="{D766549B-429E-4F01-A528-85EBF08F2719}" dt="2025-04-02T06:52:20.124" v="2275" actId="255"/>
        <pc:sldMkLst>
          <pc:docMk/>
          <pc:sldMk cId="2647671175" sldId="419"/>
        </pc:sldMkLst>
      </pc:sldChg>
      <pc:sldChg chg="modSp new del mod ord">
        <pc:chgData name="Čubáková Simona" userId="771ca57a-27c0-4c7a-85e9-cd38590cb74f" providerId="ADAL" clId="{D766549B-429E-4F01-A528-85EBF08F2719}" dt="2025-04-02T06:51:17.316" v="2271" actId="2696"/>
        <pc:sldMkLst>
          <pc:docMk/>
          <pc:sldMk cId="1556718818" sldId="420"/>
        </pc:sldMkLst>
      </pc:sldChg>
      <pc:sldChg chg="addSp delSp modSp new mod">
        <pc:chgData name="Čubáková Simona" userId="771ca57a-27c0-4c7a-85e9-cd38590cb74f" providerId="ADAL" clId="{D766549B-429E-4F01-A528-85EBF08F2719}" dt="2025-03-28T10:35:48.452" v="2172" actId="1076"/>
        <pc:sldMkLst>
          <pc:docMk/>
          <pc:sldMk cId="2843272971" sldId="421"/>
        </pc:sldMkLst>
      </pc:sldChg>
      <pc:sldChg chg="addSp delSp modSp new mod">
        <pc:chgData name="Čubáková Simona" userId="771ca57a-27c0-4c7a-85e9-cd38590cb74f" providerId="ADAL" clId="{D766549B-429E-4F01-A528-85EBF08F2719}" dt="2025-04-02T06:53:00.245" v="2276" actId="21"/>
        <pc:sldMkLst>
          <pc:docMk/>
          <pc:sldMk cId="3154440207" sldId="422"/>
        </pc:sldMkLst>
      </pc:sldChg>
    </pc:docChg>
  </pc:docChgLst>
  <pc:docChgLst>
    <pc:chgData name="Čubáková Simona" userId="771ca57a-27c0-4c7a-85e9-cd38590cb74f" providerId="ADAL" clId="{A25988DF-3415-4A9A-AF89-30DE492222D5}"/>
    <pc:docChg chg="undo custSel addSld delSld modSld sldOrd">
      <pc:chgData name="Čubáková Simona" userId="771ca57a-27c0-4c7a-85e9-cd38590cb74f" providerId="ADAL" clId="{A25988DF-3415-4A9A-AF89-30DE492222D5}" dt="2025-11-21T08:06:59.421" v="247"/>
      <pc:docMkLst>
        <pc:docMk/>
      </pc:docMkLst>
      <pc:sldChg chg="modSp mod">
        <pc:chgData name="Čubáková Simona" userId="771ca57a-27c0-4c7a-85e9-cd38590cb74f" providerId="ADAL" clId="{A25988DF-3415-4A9A-AF89-30DE492222D5}" dt="2025-11-21T07:49:09.897" v="242" actId="1076"/>
        <pc:sldMkLst>
          <pc:docMk/>
          <pc:sldMk cId="2134653494" sldId="256"/>
        </pc:sldMkLst>
        <pc:spChg chg="mod">
          <ac:chgData name="Čubáková Simona" userId="771ca57a-27c0-4c7a-85e9-cd38590cb74f" providerId="ADAL" clId="{A25988DF-3415-4A9A-AF89-30DE492222D5}" dt="2025-11-21T07:49:02.465" v="241" actId="20577"/>
          <ac:spMkLst>
            <pc:docMk/>
            <pc:sldMk cId="2134653494" sldId="256"/>
            <ac:spMk id="2" creationId="{6A464F62-C66D-7747-AE1D-B98617324826}"/>
          </ac:spMkLst>
        </pc:spChg>
        <pc:spChg chg="mod">
          <ac:chgData name="Čubáková Simona" userId="771ca57a-27c0-4c7a-85e9-cd38590cb74f" providerId="ADAL" clId="{A25988DF-3415-4A9A-AF89-30DE492222D5}" dt="2025-11-21T07:49:09.897" v="242" actId="1076"/>
          <ac:spMkLst>
            <pc:docMk/>
            <pc:sldMk cId="2134653494" sldId="256"/>
            <ac:spMk id="3" creationId="{A470C84C-FA25-4B48-8EA5-40D03BC15649}"/>
          </ac:spMkLst>
        </pc:spChg>
      </pc:sldChg>
      <pc:sldChg chg="del">
        <pc:chgData name="Čubáková Simona" userId="771ca57a-27c0-4c7a-85e9-cd38590cb74f" providerId="ADAL" clId="{A25988DF-3415-4A9A-AF89-30DE492222D5}" dt="2025-11-19T09:04:15.508" v="33" actId="2696"/>
        <pc:sldMkLst>
          <pc:docMk/>
          <pc:sldMk cId="2775619143" sldId="274"/>
        </pc:sldMkLst>
      </pc:sldChg>
      <pc:sldChg chg="add">
        <pc:chgData name="Čubáková Simona" userId="771ca57a-27c0-4c7a-85e9-cd38590cb74f" providerId="ADAL" clId="{A25988DF-3415-4A9A-AF89-30DE492222D5}" dt="2025-11-19T09:18:08.078" v="34"/>
        <pc:sldMkLst>
          <pc:docMk/>
          <pc:sldMk cId="3516358855" sldId="292"/>
        </pc:sldMkLst>
      </pc:sldChg>
      <pc:sldChg chg="modSp mod">
        <pc:chgData name="Čubáková Simona" userId="771ca57a-27c0-4c7a-85e9-cd38590cb74f" providerId="ADAL" clId="{A25988DF-3415-4A9A-AF89-30DE492222D5}" dt="2025-11-19T09:25:11.055" v="198" actId="20577"/>
        <pc:sldMkLst>
          <pc:docMk/>
          <pc:sldMk cId="2905632770" sldId="296"/>
        </pc:sldMkLst>
        <pc:spChg chg="mod">
          <ac:chgData name="Čubáková Simona" userId="771ca57a-27c0-4c7a-85e9-cd38590cb74f" providerId="ADAL" clId="{A25988DF-3415-4A9A-AF89-30DE492222D5}" dt="2025-11-19T09:25:11.055" v="198" actId="20577"/>
          <ac:spMkLst>
            <pc:docMk/>
            <pc:sldMk cId="2905632770" sldId="296"/>
            <ac:spMk id="3" creationId="{00000000-0000-0000-0000-000000000000}"/>
          </ac:spMkLst>
        </pc:spChg>
      </pc:sldChg>
      <pc:sldChg chg="modSp mod">
        <pc:chgData name="Čubáková Simona" userId="771ca57a-27c0-4c7a-85e9-cd38590cb74f" providerId="ADAL" clId="{A25988DF-3415-4A9A-AF89-30DE492222D5}" dt="2025-11-19T09:24:03.799" v="192" actId="20577"/>
        <pc:sldMkLst>
          <pc:docMk/>
          <pc:sldMk cId="1816489635" sldId="298"/>
        </pc:sldMkLst>
        <pc:spChg chg="mod">
          <ac:chgData name="Čubáková Simona" userId="771ca57a-27c0-4c7a-85e9-cd38590cb74f" providerId="ADAL" clId="{A25988DF-3415-4A9A-AF89-30DE492222D5}" dt="2025-11-19T09:24:03.799" v="192" actId="20577"/>
          <ac:spMkLst>
            <pc:docMk/>
            <pc:sldMk cId="1816489635" sldId="298"/>
            <ac:spMk id="23554" creationId="{00000000-0000-0000-0000-000000000000}"/>
          </ac:spMkLst>
        </pc:spChg>
      </pc:sldChg>
      <pc:sldChg chg="ord">
        <pc:chgData name="Čubáková Simona" userId="771ca57a-27c0-4c7a-85e9-cd38590cb74f" providerId="ADAL" clId="{A25988DF-3415-4A9A-AF89-30DE492222D5}" dt="2025-11-21T08:06:59.421" v="247"/>
        <pc:sldMkLst>
          <pc:docMk/>
          <pc:sldMk cId="1260948126" sldId="301"/>
        </pc:sldMkLst>
      </pc:sldChg>
      <pc:sldChg chg="del">
        <pc:chgData name="Čubáková Simona" userId="771ca57a-27c0-4c7a-85e9-cd38590cb74f" providerId="ADAL" clId="{A25988DF-3415-4A9A-AF89-30DE492222D5}" dt="2025-11-21T07:45:34.652" v="201" actId="2696"/>
        <pc:sldMkLst>
          <pc:docMk/>
          <pc:sldMk cId="3201433490" sldId="313"/>
        </pc:sldMkLst>
      </pc:sldChg>
      <pc:sldChg chg="del">
        <pc:chgData name="Čubáková Simona" userId="771ca57a-27c0-4c7a-85e9-cd38590cb74f" providerId="ADAL" clId="{A25988DF-3415-4A9A-AF89-30DE492222D5}" dt="2025-11-21T07:45:39.288" v="202" actId="2696"/>
        <pc:sldMkLst>
          <pc:docMk/>
          <pc:sldMk cId="3757303652" sldId="314"/>
        </pc:sldMkLst>
      </pc:sldChg>
      <pc:sldChg chg="del">
        <pc:chgData name="Čubáková Simona" userId="771ca57a-27c0-4c7a-85e9-cd38590cb74f" providerId="ADAL" clId="{A25988DF-3415-4A9A-AF89-30DE492222D5}" dt="2025-11-21T07:45:44.465" v="203" actId="2696"/>
        <pc:sldMkLst>
          <pc:docMk/>
          <pc:sldMk cId="3447777377" sldId="315"/>
        </pc:sldMkLst>
      </pc:sldChg>
      <pc:sldChg chg="del">
        <pc:chgData name="Čubáková Simona" userId="771ca57a-27c0-4c7a-85e9-cd38590cb74f" providerId="ADAL" clId="{A25988DF-3415-4A9A-AF89-30DE492222D5}" dt="2025-11-19T09:01:40.910" v="31" actId="2696"/>
        <pc:sldMkLst>
          <pc:docMk/>
          <pc:sldMk cId="1074042612" sldId="417"/>
        </pc:sldMkLst>
      </pc:sldChg>
      <pc:sldChg chg="del">
        <pc:chgData name="Čubáková Simona" userId="771ca57a-27c0-4c7a-85e9-cd38590cb74f" providerId="ADAL" clId="{A25988DF-3415-4A9A-AF89-30DE492222D5}" dt="2025-11-19T09:01:57.909" v="32" actId="2696"/>
        <pc:sldMkLst>
          <pc:docMk/>
          <pc:sldMk cId="2647671175" sldId="419"/>
        </pc:sldMkLst>
      </pc:sldChg>
      <pc:sldChg chg="add">
        <pc:chgData name="Čubáková Simona" userId="771ca57a-27c0-4c7a-85e9-cd38590cb74f" providerId="ADAL" clId="{A25988DF-3415-4A9A-AF89-30DE492222D5}" dt="2025-11-19T09:18:19.758" v="35"/>
        <pc:sldMkLst>
          <pc:docMk/>
          <pc:sldMk cId="1868777855" sldId="423"/>
        </pc:sldMkLst>
      </pc:sldChg>
      <pc:sldChg chg="addSp delSp modSp new mod">
        <pc:chgData name="Čubáková Simona" userId="771ca57a-27c0-4c7a-85e9-cd38590cb74f" providerId="ADAL" clId="{A25988DF-3415-4A9A-AF89-30DE492222D5}" dt="2025-11-21T08:04:52.853" v="245" actId="207"/>
        <pc:sldMkLst>
          <pc:docMk/>
          <pc:sldMk cId="990495023" sldId="424"/>
        </pc:sldMkLst>
        <pc:spChg chg="mod">
          <ac:chgData name="Čubáková Simona" userId="771ca57a-27c0-4c7a-85e9-cd38590cb74f" providerId="ADAL" clId="{A25988DF-3415-4A9A-AF89-30DE492222D5}" dt="2025-11-21T07:26:34.663" v="200" actId="20577"/>
          <ac:spMkLst>
            <pc:docMk/>
            <pc:sldMk cId="990495023" sldId="424"/>
            <ac:spMk id="3" creationId="{5D6EB291-5D90-9853-6D16-D469E4207490}"/>
          </ac:spMkLst>
        </pc:spChg>
        <pc:spChg chg="mod">
          <ac:chgData name="Čubáková Simona" userId="771ca57a-27c0-4c7a-85e9-cd38590cb74f" providerId="ADAL" clId="{A25988DF-3415-4A9A-AF89-30DE492222D5}" dt="2025-11-19T09:20:15.838" v="80" actId="14100"/>
          <ac:spMkLst>
            <pc:docMk/>
            <pc:sldMk cId="990495023" sldId="424"/>
            <ac:spMk id="4" creationId="{93528D57-EE90-1058-4655-7D679B016535}"/>
          </ac:spMkLst>
        </pc:spChg>
        <pc:graphicFrameChg chg="add mod modGraphic">
          <ac:chgData name="Čubáková Simona" userId="771ca57a-27c0-4c7a-85e9-cd38590cb74f" providerId="ADAL" clId="{A25988DF-3415-4A9A-AF89-30DE492222D5}" dt="2025-11-21T08:04:52.853" v="245" actId="207"/>
          <ac:graphicFrameMkLst>
            <pc:docMk/>
            <pc:sldMk cId="990495023" sldId="424"/>
            <ac:graphicFrameMk id="5" creationId="{E5EC72AE-7F75-3FE6-7BFA-462E07656F58}"/>
          </ac:graphicFrameMkLst>
        </pc:graphicFrameChg>
      </pc:sldChg>
    </pc:docChg>
  </pc:docChgLst>
  <pc:docChgLst>
    <pc:chgData name="Zimáček Tomáš" userId="9d41dccd-2e98-4a15-a25d-d92fa426e77f" providerId="ADAL" clId="{F12426CE-D715-4B44-9675-11FB09EDE882}"/>
    <pc:docChg chg="undo custSel delSld modSld">
      <pc:chgData name="Zimáček Tomáš" userId="9d41dccd-2e98-4a15-a25d-d92fa426e77f" providerId="ADAL" clId="{F12426CE-D715-4B44-9675-11FB09EDE882}" dt="2022-03-15T09:02:37.970" v="701" actId="5793"/>
      <pc:docMkLst>
        <pc:docMk/>
      </pc:docMkLst>
      <pc:sldChg chg="modSp mod">
        <pc:chgData name="Zimáček Tomáš" userId="9d41dccd-2e98-4a15-a25d-d92fa426e77f" providerId="ADAL" clId="{F12426CE-D715-4B44-9675-11FB09EDE882}" dt="2022-03-15T08:37:30.709" v="44" actId="20577"/>
        <pc:sldMkLst>
          <pc:docMk/>
          <pc:sldMk cId="2134653494" sldId="256"/>
        </pc:sldMkLst>
      </pc:sldChg>
      <pc:sldChg chg="modSp mod">
        <pc:chgData name="Zimáček Tomáš" userId="9d41dccd-2e98-4a15-a25d-d92fa426e77f" providerId="ADAL" clId="{F12426CE-D715-4B44-9675-11FB09EDE882}" dt="2022-03-15T08:50:35.697" v="403" actId="5793"/>
        <pc:sldMkLst>
          <pc:docMk/>
          <pc:sldMk cId="1701272261" sldId="257"/>
        </pc:sldMkLst>
      </pc:sldChg>
      <pc:sldChg chg="modSp mod">
        <pc:chgData name="Zimáček Tomáš" userId="9d41dccd-2e98-4a15-a25d-d92fa426e77f" providerId="ADAL" clId="{F12426CE-D715-4B44-9675-11FB09EDE882}" dt="2022-03-15T08:44:00.906" v="178" actId="27636"/>
        <pc:sldMkLst>
          <pc:docMk/>
          <pc:sldMk cId="2843767333" sldId="258"/>
        </pc:sldMkLst>
      </pc:sldChg>
      <pc:sldChg chg="modSp mod">
        <pc:chgData name="Zimáček Tomáš" userId="9d41dccd-2e98-4a15-a25d-d92fa426e77f" providerId="ADAL" clId="{F12426CE-D715-4B44-9675-11FB09EDE882}" dt="2022-03-15T08:58:56.718" v="598" actId="948"/>
        <pc:sldMkLst>
          <pc:docMk/>
          <pc:sldMk cId="4193525154" sldId="259"/>
        </pc:sldMkLst>
      </pc:sldChg>
      <pc:sldChg chg="modSp del mod">
        <pc:chgData name="Zimáček Tomáš" userId="9d41dccd-2e98-4a15-a25d-d92fa426e77f" providerId="ADAL" clId="{F12426CE-D715-4B44-9675-11FB09EDE882}" dt="2022-03-15T08:46:14.246" v="204" actId="2696"/>
        <pc:sldMkLst>
          <pc:docMk/>
          <pc:sldMk cId="3089584941" sldId="260"/>
        </pc:sldMkLst>
      </pc:sldChg>
      <pc:sldChg chg="modSp mod">
        <pc:chgData name="Zimáček Tomáš" userId="9d41dccd-2e98-4a15-a25d-d92fa426e77f" providerId="ADAL" clId="{F12426CE-D715-4B44-9675-11FB09EDE882}" dt="2022-03-15T09:02:37.970" v="701" actId="5793"/>
        <pc:sldMkLst>
          <pc:docMk/>
          <pc:sldMk cId="1308633698" sldId="261"/>
        </pc:sldMkLst>
      </pc:sldChg>
      <pc:sldChg chg="modSp del mod">
        <pc:chgData name="Zimáček Tomáš" userId="9d41dccd-2e98-4a15-a25d-d92fa426e77f" providerId="ADAL" clId="{F12426CE-D715-4B44-9675-11FB09EDE882}" dt="2022-03-15T08:44:15.346" v="179" actId="2696"/>
        <pc:sldMkLst>
          <pc:docMk/>
          <pc:sldMk cId="3174815548" sldId="262"/>
        </pc:sldMkLst>
      </pc:sldChg>
      <pc:sldChg chg="modSp mod">
        <pc:chgData name="Zimáček Tomáš" userId="9d41dccd-2e98-4a15-a25d-d92fa426e77f" providerId="ADAL" clId="{F12426CE-D715-4B44-9675-11FB09EDE882}" dt="2022-03-15T09:02:07.994" v="679" actId="20577"/>
        <pc:sldMkLst>
          <pc:docMk/>
          <pc:sldMk cId="574807206" sldId="26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F3A886-025F-4321-9FB7-21C974B394BA}" type="doc">
      <dgm:prSet loTypeId="urn:microsoft.com/office/officeart/2005/8/layout/pyramid2" loCatId="list" qsTypeId="urn:microsoft.com/office/officeart/2005/8/quickstyle/simple3" qsCatId="simple" csTypeId="urn:microsoft.com/office/officeart/2005/8/colors/accent2_4" csCatId="accent2" phldr="1"/>
      <dgm:spPr/>
    </dgm:pt>
    <dgm:pt modelId="{D77FAB55-BBA6-4B8D-A1CF-880B946A87ED}">
      <dgm:prSet phldrT="[Text]"/>
      <dgm:spPr>
        <a:solidFill>
          <a:schemeClr val="accent3">
            <a:lumMod val="75000"/>
            <a:alpha val="90000"/>
          </a:schemeClr>
        </a:solidFill>
      </dgm:spPr>
      <dgm:t>
        <a:bodyPr/>
        <a:lstStyle/>
        <a:p>
          <a:r>
            <a:rPr lang="cs-CZ" b="1" dirty="0">
              <a:solidFill>
                <a:schemeClr val="tx1"/>
              </a:solidFill>
              <a:latin typeface="+mj-lt"/>
            </a:rPr>
            <a:t>SOUD + OČTŘ</a:t>
          </a:r>
        </a:p>
      </dgm:t>
    </dgm:pt>
    <dgm:pt modelId="{F6220A60-B2B5-4915-99BA-CED261A5E034}" type="parTrans" cxnId="{7B99309F-D16C-44E7-A891-086C1D6EC837}">
      <dgm:prSet/>
      <dgm:spPr/>
      <dgm:t>
        <a:bodyPr/>
        <a:lstStyle/>
        <a:p>
          <a:endParaRPr lang="cs-CZ" b="1">
            <a:solidFill>
              <a:schemeClr val="tx1"/>
            </a:solidFill>
            <a:latin typeface="+mj-lt"/>
          </a:endParaRPr>
        </a:p>
      </dgm:t>
    </dgm:pt>
    <dgm:pt modelId="{3F261B6E-14AD-4ABE-8600-3C2A7A32421E}" type="sibTrans" cxnId="{7B99309F-D16C-44E7-A891-086C1D6EC837}">
      <dgm:prSet/>
      <dgm:spPr/>
      <dgm:t>
        <a:bodyPr/>
        <a:lstStyle/>
        <a:p>
          <a:endParaRPr lang="cs-CZ" b="1">
            <a:solidFill>
              <a:schemeClr val="tx1"/>
            </a:solidFill>
            <a:latin typeface="+mj-lt"/>
          </a:endParaRPr>
        </a:p>
      </dgm:t>
    </dgm:pt>
    <dgm:pt modelId="{A305C6E2-FE73-4C3A-8C8F-46D71FE7FB1A}">
      <dgm:prSet phldrT="[Text]" custT="1"/>
      <dgm:spPr/>
      <dgm:t>
        <a:bodyPr/>
        <a:lstStyle/>
        <a:p>
          <a:r>
            <a:rPr lang="cs-CZ" sz="1100" b="1" dirty="0">
              <a:solidFill>
                <a:schemeClr val="tx1"/>
              </a:solidFill>
              <a:latin typeface="+mj-lt"/>
            </a:rPr>
            <a:t>SSL </a:t>
          </a:r>
        </a:p>
        <a:p>
          <a:r>
            <a:rPr lang="cs-CZ" sz="1100" b="0" dirty="0">
              <a:solidFill>
                <a:schemeClr val="tx1"/>
              </a:solidFill>
              <a:latin typeface="+mj-lt"/>
            </a:rPr>
            <a:t>(prevence, péče - poradenství, podpora, pomoc)</a:t>
          </a:r>
        </a:p>
      </dgm:t>
    </dgm:pt>
    <dgm:pt modelId="{6CBFACBB-043A-41DF-B3CB-ECBC65009C13}" type="parTrans" cxnId="{23CF9B22-5013-4577-B801-CFD17EC550FF}">
      <dgm:prSet/>
      <dgm:spPr/>
      <dgm:t>
        <a:bodyPr/>
        <a:lstStyle/>
        <a:p>
          <a:endParaRPr lang="cs-CZ" b="1">
            <a:solidFill>
              <a:schemeClr val="tx1"/>
            </a:solidFill>
            <a:latin typeface="+mj-lt"/>
          </a:endParaRPr>
        </a:p>
      </dgm:t>
    </dgm:pt>
    <dgm:pt modelId="{B566668E-A20D-4146-B86B-208EA20743AF}" type="sibTrans" cxnId="{23CF9B22-5013-4577-B801-CFD17EC550FF}">
      <dgm:prSet/>
      <dgm:spPr/>
      <dgm:t>
        <a:bodyPr/>
        <a:lstStyle/>
        <a:p>
          <a:endParaRPr lang="cs-CZ" b="1">
            <a:solidFill>
              <a:schemeClr val="tx1"/>
            </a:solidFill>
            <a:latin typeface="+mj-lt"/>
          </a:endParaRPr>
        </a:p>
      </dgm:t>
    </dgm:pt>
    <dgm:pt modelId="{3DF48079-8962-47E7-BA13-5D9B1B36B21A}">
      <dgm:prSet phldrT="[Text]"/>
      <dgm:spPr/>
      <dgm:t>
        <a:bodyPr/>
        <a:lstStyle/>
        <a:p>
          <a:r>
            <a:rPr lang="cs-CZ" b="1" cap="none" normalizeH="0" baseline="0" dirty="0">
              <a:solidFill>
                <a:schemeClr val="tx1"/>
              </a:solidFill>
              <a:latin typeface="+mj-lt"/>
            </a:rPr>
            <a:t>KOMUNITA</a:t>
          </a:r>
        </a:p>
        <a:p>
          <a:r>
            <a:rPr lang="cs-CZ" b="0" cap="none" normalizeH="0" baseline="0" dirty="0">
              <a:solidFill>
                <a:schemeClr val="tx1"/>
              </a:solidFill>
              <a:latin typeface="+mj-lt"/>
            </a:rPr>
            <a:t>(škola, lékař, kroužky, kluby, zařízení volnočasových aktivit, osoby blízké)</a:t>
          </a:r>
          <a:endParaRPr lang="cs-CZ" b="0" cap="all" baseline="0" dirty="0">
            <a:solidFill>
              <a:schemeClr val="tx1"/>
            </a:solidFill>
            <a:latin typeface="+mj-lt"/>
          </a:endParaRPr>
        </a:p>
      </dgm:t>
    </dgm:pt>
    <dgm:pt modelId="{5CAF6B3D-409E-4CE1-A815-9D060FCAE6CA}" type="parTrans" cxnId="{BE4BE90A-75A9-4FC4-B7AD-545F45CD75E0}">
      <dgm:prSet/>
      <dgm:spPr/>
      <dgm:t>
        <a:bodyPr/>
        <a:lstStyle/>
        <a:p>
          <a:endParaRPr lang="cs-CZ" b="1">
            <a:solidFill>
              <a:schemeClr val="tx1"/>
            </a:solidFill>
            <a:latin typeface="+mj-lt"/>
          </a:endParaRPr>
        </a:p>
      </dgm:t>
    </dgm:pt>
    <dgm:pt modelId="{E419BCF2-EFC9-4842-8789-07947B871C23}" type="sibTrans" cxnId="{BE4BE90A-75A9-4FC4-B7AD-545F45CD75E0}">
      <dgm:prSet/>
      <dgm:spPr/>
      <dgm:t>
        <a:bodyPr/>
        <a:lstStyle/>
        <a:p>
          <a:endParaRPr lang="cs-CZ" b="1">
            <a:solidFill>
              <a:schemeClr val="tx1"/>
            </a:solidFill>
            <a:latin typeface="+mj-lt"/>
          </a:endParaRPr>
        </a:p>
      </dgm:t>
    </dgm:pt>
    <dgm:pt modelId="{2F329A81-9843-4AC7-A174-1199D27AEE34}">
      <dgm:prSet phldrT="[Text]"/>
      <dgm:spPr>
        <a:solidFill>
          <a:schemeClr val="accent3">
            <a:lumMod val="75000"/>
            <a:alpha val="90000"/>
          </a:schemeClr>
        </a:solidFill>
        <a:ln w="28575">
          <a:solidFill>
            <a:srgbClr val="FFFF00"/>
          </a:solidFill>
        </a:ln>
      </dgm:spPr>
      <dgm:t>
        <a:bodyPr/>
        <a:lstStyle/>
        <a:p>
          <a:r>
            <a:rPr lang="cs-CZ" b="1">
              <a:solidFill>
                <a:schemeClr val="tx1"/>
              </a:solidFill>
              <a:latin typeface="+mj-lt"/>
            </a:rPr>
            <a:t>OSPOD</a:t>
          </a:r>
          <a:endParaRPr lang="cs-CZ" b="1" dirty="0">
            <a:solidFill>
              <a:schemeClr val="tx1"/>
            </a:solidFill>
            <a:latin typeface="+mj-lt"/>
          </a:endParaRPr>
        </a:p>
      </dgm:t>
    </dgm:pt>
    <dgm:pt modelId="{5847CE64-B4EA-40C7-9F56-61426B2C5F42}" type="parTrans" cxnId="{3D09D5A5-BDB6-4864-B474-5C3F665896DA}">
      <dgm:prSet/>
      <dgm:spPr/>
      <dgm:t>
        <a:bodyPr/>
        <a:lstStyle/>
        <a:p>
          <a:endParaRPr lang="cs-CZ">
            <a:solidFill>
              <a:schemeClr val="tx1"/>
            </a:solidFill>
            <a:latin typeface="+mj-lt"/>
          </a:endParaRPr>
        </a:p>
      </dgm:t>
    </dgm:pt>
    <dgm:pt modelId="{1B35708E-C94A-4C12-BE02-5437AD4846EA}" type="sibTrans" cxnId="{3D09D5A5-BDB6-4864-B474-5C3F665896DA}">
      <dgm:prSet/>
      <dgm:spPr/>
      <dgm:t>
        <a:bodyPr/>
        <a:lstStyle/>
        <a:p>
          <a:endParaRPr lang="cs-CZ">
            <a:solidFill>
              <a:schemeClr val="tx1"/>
            </a:solidFill>
            <a:latin typeface="+mj-lt"/>
          </a:endParaRPr>
        </a:p>
      </dgm:t>
    </dgm:pt>
    <dgm:pt modelId="{3E348417-EF57-49AD-A5E6-C9AD4BF121C3}">
      <dgm:prSet phldrT="[Text]"/>
      <dgm:spPr/>
      <dgm:t>
        <a:bodyPr/>
        <a:lstStyle/>
        <a:p>
          <a:r>
            <a:rPr lang="cs-CZ" b="1" cap="none" normalizeH="0" baseline="0" dirty="0">
              <a:solidFill>
                <a:schemeClr val="tx1"/>
              </a:solidFill>
              <a:latin typeface="+mj-lt"/>
            </a:rPr>
            <a:t>PŘÍBUZNÍ</a:t>
          </a:r>
          <a:endParaRPr lang="cs-CZ" b="1" cap="all" baseline="0" dirty="0">
            <a:solidFill>
              <a:schemeClr val="tx1"/>
            </a:solidFill>
            <a:latin typeface="+mj-lt"/>
          </a:endParaRPr>
        </a:p>
      </dgm:t>
    </dgm:pt>
    <dgm:pt modelId="{9A21EE10-F8E9-4CD5-A633-D997499CBF43}" type="parTrans" cxnId="{2FE8BA6F-D1AF-46CE-9896-CD2D10A03A1E}">
      <dgm:prSet/>
      <dgm:spPr/>
      <dgm:t>
        <a:bodyPr/>
        <a:lstStyle/>
        <a:p>
          <a:endParaRPr lang="cs-CZ">
            <a:solidFill>
              <a:schemeClr val="tx1"/>
            </a:solidFill>
            <a:latin typeface="+mj-lt"/>
          </a:endParaRPr>
        </a:p>
      </dgm:t>
    </dgm:pt>
    <dgm:pt modelId="{92A3B7AA-CDF7-48CA-A85C-7E5A4D639324}" type="sibTrans" cxnId="{2FE8BA6F-D1AF-46CE-9896-CD2D10A03A1E}">
      <dgm:prSet/>
      <dgm:spPr/>
      <dgm:t>
        <a:bodyPr/>
        <a:lstStyle/>
        <a:p>
          <a:endParaRPr lang="cs-CZ">
            <a:solidFill>
              <a:schemeClr val="tx1"/>
            </a:solidFill>
            <a:latin typeface="+mj-lt"/>
          </a:endParaRPr>
        </a:p>
      </dgm:t>
    </dgm:pt>
    <dgm:pt modelId="{6EF457B3-185F-4843-867A-CE32598184EA}">
      <dgm:prSet phldrT="[Text]"/>
      <dgm:spPr/>
      <dgm:t>
        <a:bodyPr/>
        <a:lstStyle/>
        <a:p>
          <a:r>
            <a:rPr lang="cs-CZ" b="1" cap="none" normalizeH="0" baseline="0" dirty="0">
              <a:solidFill>
                <a:schemeClr val="tx1"/>
              </a:solidFill>
              <a:latin typeface="+mj-lt"/>
            </a:rPr>
            <a:t>RODIČE</a:t>
          </a:r>
          <a:endParaRPr lang="cs-CZ" b="1" cap="all" baseline="0" dirty="0">
            <a:solidFill>
              <a:schemeClr val="tx1"/>
            </a:solidFill>
            <a:latin typeface="+mj-lt"/>
          </a:endParaRPr>
        </a:p>
      </dgm:t>
    </dgm:pt>
    <dgm:pt modelId="{1291B590-53BC-4C78-9609-0A99FB2FD80E}" type="parTrans" cxnId="{B6EDD37C-D669-45ED-BA99-4CC46DEE16AC}">
      <dgm:prSet/>
      <dgm:spPr/>
      <dgm:t>
        <a:bodyPr/>
        <a:lstStyle/>
        <a:p>
          <a:endParaRPr lang="cs-CZ">
            <a:solidFill>
              <a:schemeClr val="tx1"/>
            </a:solidFill>
            <a:latin typeface="+mj-lt"/>
          </a:endParaRPr>
        </a:p>
      </dgm:t>
    </dgm:pt>
    <dgm:pt modelId="{07ECF23A-089D-4076-B71E-920ABA92E245}" type="sibTrans" cxnId="{B6EDD37C-D669-45ED-BA99-4CC46DEE16AC}">
      <dgm:prSet/>
      <dgm:spPr/>
      <dgm:t>
        <a:bodyPr/>
        <a:lstStyle/>
        <a:p>
          <a:endParaRPr lang="cs-CZ">
            <a:solidFill>
              <a:schemeClr val="tx1"/>
            </a:solidFill>
            <a:latin typeface="+mj-lt"/>
          </a:endParaRPr>
        </a:p>
      </dgm:t>
    </dgm:pt>
    <dgm:pt modelId="{9402B058-A1BB-4D8D-8EA9-DA0FB2D1B820}" type="pres">
      <dgm:prSet presAssocID="{1AF3A886-025F-4321-9FB7-21C974B394BA}" presName="compositeShape" presStyleCnt="0">
        <dgm:presLayoutVars>
          <dgm:dir/>
          <dgm:resizeHandles/>
        </dgm:presLayoutVars>
      </dgm:prSet>
      <dgm:spPr/>
    </dgm:pt>
    <dgm:pt modelId="{D75A6432-D819-4516-A2D5-D765476C2074}" type="pres">
      <dgm:prSet presAssocID="{1AF3A886-025F-4321-9FB7-21C974B394BA}" presName="pyramid" presStyleLbl="node1" presStyleIdx="0" presStyleCnt="1" custLinFactNeighborX="3096"/>
      <dgm:spPr>
        <a:gradFill rotWithShape="0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6200000" scaled="0"/>
        </a:gradFill>
      </dgm:spPr>
    </dgm:pt>
    <dgm:pt modelId="{F01EA1F1-6542-4114-BCAF-1AA0B31526AC}" type="pres">
      <dgm:prSet presAssocID="{1AF3A886-025F-4321-9FB7-21C974B394BA}" presName="theList" presStyleCnt="0"/>
      <dgm:spPr/>
    </dgm:pt>
    <dgm:pt modelId="{A46131E2-581A-4E9B-A01D-E66B92FE1CDA}" type="pres">
      <dgm:prSet presAssocID="{D77FAB55-BBA6-4B8D-A1CF-880B946A87ED}" presName="aNode" presStyleLbl="fgAcc1" presStyleIdx="0" presStyleCnt="6" custScaleY="40441" custLinFactNeighborX="-46178" custLinFactNeighborY="47264">
        <dgm:presLayoutVars>
          <dgm:bulletEnabled val="1"/>
        </dgm:presLayoutVars>
      </dgm:prSet>
      <dgm:spPr/>
    </dgm:pt>
    <dgm:pt modelId="{27576E44-E718-45B5-B789-1189C23409F0}" type="pres">
      <dgm:prSet presAssocID="{D77FAB55-BBA6-4B8D-A1CF-880B946A87ED}" presName="aSpace" presStyleCnt="0"/>
      <dgm:spPr/>
    </dgm:pt>
    <dgm:pt modelId="{F3963902-8BD6-4F46-AD9B-D2ABDB9FCE7E}" type="pres">
      <dgm:prSet presAssocID="{2F329A81-9843-4AC7-A174-1199D27AEE34}" presName="aNode" presStyleLbl="fgAcc1" presStyleIdx="1" presStyleCnt="6" custScaleY="40441" custLinFactNeighborX="-46178" custLinFactNeighborY="25424">
        <dgm:presLayoutVars>
          <dgm:bulletEnabled val="1"/>
        </dgm:presLayoutVars>
      </dgm:prSet>
      <dgm:spPr/>
    </dgm:pt>
    <dgm:pt modelId="{8E927787-73DD-413B-B933-7D862BC5C1CE}" type="pres">
      <dgm:prSet presAssocID="{2F329A81-9843-4AC7-A174-1199D27AEE34}" presName="aSpace" presStyleCnt="0"/>
      <dgm:spPr/>
    </dgm:pt>
    <dgm:pt modelId="{C841735D-42C5-4E7C-A564-4F839E55E0EF}" type="pres">
      <dgm:prSet presAssocID="{A305C6E2-FE73-4C3A-8C8F-46D71FE7FB1A}" presName="aNode" presStyleLbl="fgAcc1" presStyleIdx="2" presStyleCnt="6" custAng="10800000" custFlipVert="1" custScaleX="107848" custScaleY="49049" custLinFactY="42967" custLinFactNeighborX="-45546" custLinFactNeighborY="100000">
        <dgm:presLayoutVars>
          <dgm:bulletEnabled val="1"/>
        </dgm:presLayoutVars>
      </dgm:prSet>
      <dgm:spPr/>
    </dgm:pt>
    <dgm:pt modelId="{514AF456-CD9C-459C-A5E2-533B3472654F}" type="pres">
      <dgm:prSet presAssocID="{A305C6E2-FE73-4C3A-8C8F-46D71FE7FB1A}" presName="aSpace" presStyleCnt="0"/>
      <dgm:spPr/>
    </dgm:pt>
    <dgm:pt modelId="{E74CA77E-1771-4F01-9B0A-ABE214748D79}" type="pres">
      <dgm:prSet presAssocID="{3DF48079-8962-47E7-BA13-5D9B1B36B21A}" presName="aNode" presStyleLbl="fgAcc1" presStyleIdx="3" presStyleCnt="6" custScaleX="99404" custScaleY="104087" custLinFactY="46607" custLinFactNeighborX="-45844" custLinFactNeighborY="100000">
        <dgm:presLayoutVars>
          <dgm:bulletEnabled val="1"/>
        </dgm:presLayoutVars>
      </dgm:prSet>
      <dgm:spPr/>
    </dgm:pt>
    <dgm:pt modelId="{C2424D70-456D-4388-9F56-4A6C7C1F9F34}" type="pres">
      <dgm:prSet presAssocID="{3DF48079-8962-47E7-BA13-5D9B1B36B21A}" presName="aSpace" presStyleCnt="0"/>
      <dgm:spPr/>
    </dgm:pt>
    <dgm:pt modelId="{852FDFBD-52E3-4FD5-A1BA-5CCE92781E4B}" type="pres">
      <dgm:prSet presAssocID="{3E348417-EF57-49AD-A5E6-C9AD4BF121C3}" presName="aNode" presStyleLbl="fgAcc1" presStyleIdx="4" presStyleCnt="6" custScaleX="114238" custScaleY="61177" custLinFactY="47500" custLinFactNeighborX="-47019" custLinFactNeighborY="100000">
        <dgm:presLayoutVars>
          <dgm:bulletEnabled val="1"/>
        </dgm:presLayoutVars>
      </dgm:prSet>
      <dgm:spPr/>
    </dgm:pt>
    <dgm:pt modelId="{484FA6F6-86A7-4B2D-9B56-291ECED99041}" type="pres">
      <dgm:prSet presAssocID="{3E348417-EF57-49AD-A5E6-C9AD4BF121C3}" presName="aSpace" presStyleCnt="0"/>
      <dgm:spPr/>
    </dgm:pt>
    <dgm:pt modelId="{C542D31B-0FCD-460E-B105-FFA5B98304BE}" type="pres">
      <dgm:prSet presAssocID="{6EF457B3-185F-4843-867A-CE32598184EA}" presName="aNode" presStyleLbl="fgAcc1" presStyleIdx="5" presStyleCnt="6" custScaleX="141973" custScaleY="91179" custLinFactY="46129" custLinFactNeighborX="-46239" custLinFactNeighborY="100000">
        <dgm:presLayoutVars>
          <dgm:bulletEnabled val="1"/>
        </dgm:presLayoutVars>
      </dgm:prSet>
      <dgm:spPr/>
    </dgm:pt>
    <dgm:pt modelId="{EEC55C20-62FB-4B69-A9BA-36AA8127E9A7}" type="pres">
      <dgm:prSet presAssocID="{6EF457B3-185F-4843-867A-CE32598184EA}" presName="aSpace" presStyleCnt="0"/>
      <dgm:spPr/>
    </dgm:pt>
  </dgm:ptLst>
  <dgm:cxnLst>
    <dgm:cxn modelId="{BE4BE90A-75A9-4FC4-B7AD-545F45CD75E0}" srcId="{1AF3A886-025F-4321-9FB7-21C974B394BA}" destId="{3DF48079-8962-47E7-BA13-5D9B1B36B21A}" srcOrd="3" destOrd="0" parTransId="{5CAF6B3D-409E-4CE1-A815-9D060FCAE6CA}" sibTransId="{E419BCF2-EFC9-4842-8789-07947B871C23}"/>
    <dgm:cxn modelId="{23CF9B22-5013-4577-B801-CFD17EC550FF}" srcId="{1AF3A886-025F-4321-9FB7-21C974B394BA}" destId="{A305C6E2-FE73-4C3A-8C8F-46D71FE7FB1A}" srcOrd="2" destOrd="0" parTransId="{6CBFACBB-043A-41DF-B3CB-ECBC65009C13}" sibTransId="{B566668E-A20D-4146-B86B-208EA20743AF}"/>
    <dgm:cxn modelId="{B71E9E3C-A407-49C4-8008-C64C2F6A7DBC}" type="presOf" srcId="{3DF48079-8962-47E7-BA13-5D9B1B36B21A}" destId="{E74CA77E-1771-4F01-9B0A-ABE214748D79}" srcOrd="0" destOrd="0" presId="urn:microsoft.com/office/officeart/2005/8/layout/pyramid2"/>
    <dgm:cxn modelId="{2FE8BA6F-D1AF-46CE-9896-CD2D10A03A1E}" srcId="{1AF3A886-025F-4321-9FB7-21C974B394BA}" destId="{3E348417-EF57-49AD-A5E6-C9AD4BF121C3}" srcOrd="4" destOrd="0" parTransId="{9A21EE10-F8E9-4CD5-A633-D997499CBF43}" sibTransId="{92A3B7AA-CDF7-48CA-A85C-7E5A4D639324}"/>
    <dgm:cxn modelId="{4DEB8151-B49D-48B9-9CAA-3FCAB0C8161F}" type="presOf" srcId="{2F329A81-9843-4AC7-A174-1199D27AEE34}" destId="{F3963902-8BD6-4F46-AD9B-D2ABDB9FCE7E}" srcOrd="0" destOrd="0" presId="urn:microsoft.com/office/officeart/2005/8/layout/pyramid2"/>
    <dgm:cxn modelId="{B6EDD37C-D669-45ED-BA99-4CC46DEE16AC}" srcId="{1AF3A886-025F-4321-9FB7-21C974B394BA}" destId="{6EF457B3-185F-4843-867A-CE32598184EA}" srcOrd="5" destOrd="0" parTransId="{1291B590-53BC-4C78-9609-0A99FB2FD80E}" sibTransId="{07ECF23A-089D-4076-B71E-920ABA92E245}"/>
    <dgm:cxn modelId="{F363397F-1DF9-4DEF-8A95-71CF18DFBC5C}" type="presOf" srcId="{A305C6E2-FE73-4C3A-8C8F-46D71FE7FB1A}" destId="{C841735D-42C5-4E7C-A564-4F839E55E0EF}" srcOrd="0" destOrd="0" presId="urn:microsoft.com/office/officeart/2005/8/layout/pyramid2"/>
    <dgm:cxn modelId="{D013508B-093D-47FE-8FA7-E27C14188231}" type="presOf" srcId="{6EF457B3-185F-4843-867A-CE32598184EA}" destId="{C542D31B-0FCD-460E-B105-FFA5B98304BE}" srcOrd="0" destOrd="0" presId="urn:microsoft.com/office/officeart/2005/8/layout/pyramid2"/>
    <dgm:cxn modelId="{B7885196-3571-4A0C-AEDA-0B22E2BB4635}" type="presOf" srcId="{D77FAB55-BBA6-4B8D-A1CF-880B946A87ED}" destId="{A46131E2-581A-4E9B-A01D-E66B92FE1CDA}" srcOrd="0" destOrd="0" presId="urn:microsoft.com/office/officeart/2005/8/layout/pyramid2"/>
    <dgm:cxn modelId="{7B99309F-D16C-44E7-A891-086C1D6EC837}" srcId="{1AF3A886-025F-4321-9FB7-21C974B394BA}" destId="{D77FAB55-BBA6-4B8D-A1CF-880B946A87ED}" srcOrd="0" destOrd="0" parTransId="{F6220A60-B2B5-4915-99BA-CED261A5E034}" sibTransId="{3F261B6E-14AD-4ABE-8600-3C2A7A32421E}"/>
    <dgm:cxn modelId="{3D09D5A5-BDB6-4864-B474-5C3F665896DA}" srcId="{1AF3A886-025F-4321-9FB7-21C974B394BA}" destId="{2F329A81-9843-4AC7-A174-1199D27AEE34}" srcOrd="1" destOrd="0" parTransId="{5847CE64-B4EA-40C7-9F56-61426B2C5F42}" sibTransId="{1B35708E-C94A-4C12-BE02-5437AD4846EA}"/>
    <dgm:cxn modelId="{8F49A3B4-84C2-468B-BCB4-FD4AA6ECC7DC}" type="presOf" srcId="{1AF3A886-025F-4321-9FB7-21C974B394BA}" destId="{9402B058-A1BB-4D8D-8EA9-DA0FB2D1B820}" srcOrd="0" destOrd="0" presId="urn:microsoft.com/office/officeart/2005/8/layout/pyramid2"/>
    <dgm:cxn modelId="{DD0069D1-4738-4714-9AC6-EA65BAFD7F93}" type="presOf" srcId="{3E348417-EF57-49AD-A5E6-C9AD4BF121C3}" destId="{852FDFBD-52E3-4FD5-A1BA-5CCE92781E4B}" srcOrd="0" destOrd="0" presId="urn:microsoft.com/office/officeart/2005/8/layout/pyramid2"/>
    <dgm:cxn modelId="{0B209887-CDC5-400A-85BD-8B0AC80DDA15}" type="presParOf" srcId="{9402B058-A1BB-4D8D-8EA9-DA0FB2D1B820}" destId="{D75A6432-D819-4516-A2D5-D765476C2074}" srcOrd="0" destOrd="0" presId="urn:microsoft.com/office/officeart/2005/8/layout/pyramid2"/>
    <dgm:cxn modelId="{58CC16E4-F9AF-42A3-BA03-5B1570DE387B}" type="presParOf" srcId="{9402B058-A1BB-4D8D-8EA9-DA0FB2D1B820}" destId="{F01EA1F1-6542-4114-BCAF-1AA0B31526AC}" srcOrd="1" destOrd="0" presId="urn:microsoft.com/office/officeart/2005/8/layout/pyramid2"/>
    <dgm:cxn modelId="{C8785CE1-DE0F-4A38-BF10-FE4C5A6165DF}" type="presParOf" srcId="{F01EA1F1-6542-4114-BCAF-1AA0B31526AC}" destId="{A46131E2-581A-4E9B-A01D-E66B92FE1CDA}" srcOrd="0" destOrd="0" presId="urn:microsoft.com/office/officeart/2005/8/layout/pyramid2"/>
    <dgm:cxn modelId="{690565C8-ABE4-4A92-B97D-351350D711B4}" type="presParOf" srcId="{F01EA1F1-6542-4114-BCAF-1AA0B31526AC}" destId="{27576E44-E718-45B5-B789-1189C23409F0}" srcOrd="1" destOrd="0" presId="urn:microsoft.com/office/officeart/2005/8/layout/pyramid2"/>
    <dgm:cxn modelId="{F0C3AA47-189F-484D-9DBE-BCA226455D4F}" type="presParOf" srcId="{F01EA1F1-6542-4114-BCAF-1AA0B31526AC}" destId="{F3963902-8BD6-4F46-AD9B-D2ABDB9FCE7E}" srcOrd="2" destOrd="0" presId="urn:microsoft.com/office/officeart/2005/8/layout/pyramid2"/>
    <dgm:cxn modelId="{D1838C97-266C-455A-BF01-90B449C341BA}" type="presParOf" srcId="{F01EA1F1-6542-4114-BCAF-1AA0B31526AC}" destId="{8E927787-73DD-413B-B933-7D862BC5C1CE}" srcOrd="3" destOrd="0" presId="urn:microsoft.com/office/officeart/2005/8/layout/pyramid2"/>
    <dgm:cxn modelId="{911B11C6-5CB5-4FA3-8D53-164B234CD8C2}" type="presParOf" srcId="{F01EA1F1-6542-4114-BCAF-1AA0B31526AC}" destId="{C841735D-42C5-4E7C-A564-4F839E55E0EF}" srcOrd="4" destOrd="0" presId="urn:microsoft.com/office/officeart/2005/8/layout/pyramid2"/>
    <dgm:cxn modelId="{61869D07-49A0-4D3C-9031-2265F8CAEBC9}" type="presParOf" srcId="{F01EA1F1-6542-4114-BCAF-1AA0B31526AC}" destId="{514AF456-CD9C-459C-A5E2-533B3472654F}" srcOrd="5" destOrd="0" presId="urn:microsoft.com/office/officeart/2005/8/layout/pyramid2"/>
    <dgm:cxn modelId="{9F17F7C5-42E5-4024-8760-240F785D8C48}" type="presParOf" srcId="{F01EA1F1-6542-4114-BCAF-1AA0B31526AC}" destId="{E74CA77E-1771-4F01-9B0A-ABE214748D79}" srcOrd="6" destOrd="0" presId="urn:microsoft.com/office/officeart/2005/8/layout/pyramid2"/>
    <dgm:cxn modelId="{7A0E7FA1-5CC6-4A3E-9FB4-0AEBF0340E34}" type="presParOf" srcId="{F01EA1F1-6542-4114-BCAF-1AA0B31526AC}" destId="{C2424D70-456D-4388-9F56-4A6C7C1F9F34}" srcOrd="7" destOrd="0" presId="urn:microsoft.com/office/officeart/2005/8/layout/pyramid2"/>
    <dgm:cxn modelId="{9CD1EC22-1316-431C-BC39-25CDD9C1D2C9}" type="presParOf" srcId="{F01EA1F1-6542-4114-BCAF-1AA0B31526AC}" destId="{852FDFBD-52E3-4FD5-A1BA-5CCE92781E4B}" srcOrd="8" destOrd="0" presId="urn:microsoft.com/office/officeart/2005/8/layout/pyramid2"/>
    <dgm:cxn modelId="{512BA0ED-DC7F-435C-817F-38910F5FCCBE}" type="presParOf" srcId="{F01EA1F1-6542-4114-BCAF-1AA0B31526AC}" destId="{484FA6F6-86A7-4B2D-9B56-291ECED99041}" srcOrd="9" destOrd="0" presId="urn:microsoft.com/office/officeart/2005/8/layout/pyramid2"/>
    <dgm:cxn modelId="{59510C15-0A8A-43B7-B3A5-0E6C0321CD99}" type="presParOf" srcId="{F01EA1F1-6542-4114-BCAF-1AA0B31526AC}" destId="{C542D31B-0FCD-460E-B105-FFA5B98304BE}" srcOrd="10" destOrd="0" presId="urn:microsoft.com/office/officeart/2005/8/layout/pyramid2"/>
    <dgm:cxn modelId="{5B691FC0-BDF5-4731-B545-7AC05266009F}" type="presParOf" srcId="{F01EA1F1-6542-4114-BCAF-1AA0B31526AC}" destId="{EEC55C20-62FB-4B69-A9BA-36AA8127E9A7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600260-8BF1-4535-85A6-610140A5E0CC}" type="doc">
      <dgm:prSet loTypeId="urn:microsoft.com/office/officeart/2005/8/layout/hierarchy2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cs-CZ"/>
        </a:p>
      </dgm:t>
    </dgm:pt>
    <dgm:pt modelId="{BBA36ADC-4D7C-4B40-845D-DC972BE249F6}">
      <dgm:prSet phldrT="[Text]" phldr="0"/>
      <dgm:spPr/>
      <dgm:t>
        <a:bodyPr/>
        <a:lstStyle/>
        <a:p>
          <a:r>
            <a:rPr lang="cs-CZ" dirty="0"/>
            <a:t>MPSV</a:t>
          </a:r>
        </a:p>
      </dgm:t>
    </dgm:pt>
    <dgm:pt modelId="{9718AA7E-6668-4552-B43E-D52FA7FA7A59}" type="parTrans" cxnId="{7F5E2D17-C10B-4525-98D4-FCE46DCABE37}">
      <dgm:prSet/>
      <dgm:spPr/>
      <dgm:t>
        <a:bodyPr/>
        <a:lstStyle/>
        <a:p>
          <a:endParaRPr lang="cs-CZ"/>
        </a:p>
      </dgm:t>
    </dgm:pt>
    <dgm:pt modelId="{799A7466-38C2-458C-9BAA-299FB269EA87}" type="sibTrans" cxnId="{7F5E2D17-C10B-4525-98D4-FCE46DCABE37}">
      <dgm:prSet/>
      <dgm:spPr/>
      <dgm:t>
        <a:bodyPr/>
        <a:lstStyle/>
        <a:p>
          <a:endParaRPr lang="cs-CZ"/>
        </a:p>
      </dgm:t>
    </dgm:pt>
    <dgm:pt modelId="{8E845A93-834A-48EF-A72B-11804B8507B9}" type="asst">
      <dgm:prSet phldrT="[Text]" phldr="0"/>
      <dgm:spPr/>
      <dgm:t>
        <a:bodyPr/>
        <a:lstStyle/>
        <a:p>
          <a:r>
            <a:rPr lang="cs-CZ" dirty="0"/>
            <a:t>ÚMPOD</a:t>
          </a:r>
        </a:p>
      </dgm:t>
    </dgm:pt>
    <dgm:pt modelId="{54A22E2C-C2B8-47BC-81A6-59332AE4DAE7}" type="parTrans" cxnId="{03FAB0FC-19CE-4726-8275-6D010F32638F}">
      <dgm:prSet/>
      <dgm:spPr/>
      <dgm:t>
        <a:bodyPr/>
        <a:lstStyle/>
        <a:p>
          <a:endParaRPr lang="cs-CZ"/>
        </a:p>
      </dgm:t>
    </dgm:pt>
    <dgm:pt modelId="{5D4EB9DC-2522-4AD9-AA7E-D319B617B5E3}" type="sibTrans" cxnId="{03FAB0FC-19CE-4726-8275-6D010F32638F}">
      <dgm:prSet/>
      <dgm:spPr/>
      <dgm:t>
        <a:bodyPr/>
        <a:lstStyle/>
        <a:p>
          <a:endParaRPr lang="cs-CZ"/>
        </a:p>
      </dgm:t>
    </dgm:pt>
    <dgm:pt modelId="{AC2C7528-DD53-492E-AE5B-54CF95F1B4F4}">
      <dgm:prSet phldrT="[Text]" phldr="0"/>
      <dgm:spPr/>
      <dgm:t>
        <a:bodyPr/>
        <a:lstStyle/>
        <a:p>
          <a:r>
            <a:rPr lang="cs-CZ" dirty="0"/>
            <a:t>Krajské úřady</a:t>
          </a:r>
        </a:p>
      </dgm:t>
    </dgm:pt>
    <dgm:pt modelId="{8D374E51-81F8-4726-A15D-F0A3E1EC5488}" type="parTrans" cxnId="{D2BA13BE-9104-4541-9F45-C89C0CED4C6A}">
      <dgm:prSet/>
      <dgm:spPr/>
      <dgm:t>
        <a:bodyPr/>
        <a:lstStyle/>
        <a:p>
          <a:endParaRPr lang="cs-CZ"/>
        </a:p>
      </dgm:t>
    </dgm:pt>
    <dgm:pt modelId="{A80911E6-0CB6-429D-9F46-5113BE5C34C0}" type="sibTrans" cxnId="{D2BA13BE-9104-4541-9F45-C89C0CED4C6A}">
      <dgm:prSet/>
      <dgm:spPr/>
      <dgm:t>
        <a:bodyPr/>
        <a:lstStyle/>
        <a:p>
          <a:endParaRPr lang="cs-CZ"/>
        </a:p>
      </dgm:t>
    </dgm:pt>
    <dgm:pt modelId="{520DA0E0-AF62-4814-A7C4-E7956920EC75}">
      <dgm:prSet phldrT="[Text]"/>
      <dgm:spPr>
        <a:solidFill>
          <a:srgbClr val="C00000"/>
        </a:solidFill>
      </dgm:spPr>
      <dgm:t>
        <a:bodyPr/>
        <a:lstStyle/>
        <a:p>
          <a:r>
            <a:rPr lang="cs-CZ" dirty="0"/>
            <a:t>Obecní úřady</a:t>
          </a:r>
        </a:p>
      </dgm:t>
    </dgm:pt>
    <dgm:pt modelId="{8F730368-B1CC-42F5-84E9-13A934DBCC6D}" type="parTrans" cxnId="{DD3AFC2E-63E4-49EC-8EE3-1872597C6CBB}">
      <dgm:prSet/>
      <dgm:spPr/>
      <dgm:t>
        <a:bodyPr/>
        <a:lstStyle/>
        <a:p>
          <a:endParaRPr lang="cs-CZ"/>
        </a:p>
      </dgm:t>
    </dgm:pt>
    <dgm:pt modelId="{DF79EA13-A8A9-486A-815B-FB30E4E91076}" type="sibTrans" cxnId="{DD3AFC2E-63E4-49EC-8EE3-1872597C6CBB}">
      <dgm:prSet/>
      <dgm:spPr/>
      <dgm:t>
        <a:bodyPr/>
        <a:lstStyle/>
        <a:p>
          <a:endParaRPr lang="cs-CZ"/>
        </a:p>
      </dgm:t>
    </dgm:pt>
    <dgm:pt modelId="{EA9141B7-2142-47B4-97F5-DE030E1CD876}">
      <dgm:prSet phldrT="[Text]"/>
      <dgm:spPr/>
      <dgm:t>
        <a:bodyPr/>
        <a:lstStyle/>
        <a:p>
          <a:r>
            <a:rPr lang="cs-CZ" dirty="0"/>
            <a:t>Pověřené obecní úřady</a:t>
          </a:r>
        </a:p>
      </dgm:t>
    </dgm:pt>
    <dgm:pt modelId="{8DB05073-A5E8-4847-AA82-6AC5C2D595A8}" type="parTrans" cxnId="{0CE78E10-7A0E-43F1-964D-D7789DD0D21C}">
      <dgm:prSet/>
      <dgm:spPr/>
      <dgm:t>
        <a:bodyPr/>
        <a:lstStyle/>
        <a:p>
          <a:endParaRPr lang="cs-CZ"/>
        </a:p>
      </dgm:t>
    </dgm:pt>
    <dgm:pt modelId="{5548E946-F868-436B-944A-76486316356B}" type="sibTrans" cxnId="{0CE78E10-7A0E-43F1-964D-D7789DD0D21C}">
      <dgm:prSet/>
      <dgm:spPr/>
      <dgm:t>
        <a:bodyPr/>
        <a:lstStyle/>
        <a:p>
          <a:endParaRPr lang="cs-CZ"/>
        </a:p>
      </dgm:t>
    </dgm:pt>
    <dgm:pt modelId="{32FA0C04-9456-4CEB-A8F2-77C62ACF098B}">
      <dgm:prSet phldrT="[Text]"/>
      <dgm:spPr/>
      <dgm:t>
        <a:bodyPr/>
        <a:lstStyle/>
        <a:p>
          <a:r>
            <a:rPr lang="cs-CZ" dirty="0"/>
            <a:t>Obecní úřady obcí s rozšířenou působností</a:t>
          </a:r>
        </a:p>
      </dgm:t>
    </dgm:pt>
    <dgm:pt modelId="{720F4F2E-8934-4F18-9C02-EF6AB7E1F0DF}" type="parTrans" cxnId="{D1B90631-1DA1-40A0-8509-F5E69E42C6BC}">
      <dgm:prSet/>
      <dgm:spPr/>
      <dgm:t>
        <a:bodyPr/>
        <a:lstStyle/>
        <a:p>
          <a:endParaRPr lang="cs-CZ"/>
        </a:p>
      </dgm:t>
    </dgm:pt>
    <dgm:pt modelId="{3F0C88A4-C53B-40C0-998A-0DAFD34B73BD}" type="sibTrans" cxnId="{D1B90631-1DA1-40A0-8509-F5E69E42C6BC}">
      <dgm:prSet/>
      <dgm:spPr/>
      <dgm:t>
        <a:bodyPr/>
        <a:lstStyle/>
        <a:p>
          <a:endParaRPr lang="cs-CZ"/>
        </a:p>
      </dgm:t>
    </dgm:pt>
    <dgm:pt modelId="{5303AE0F-85CB-4C8A-9A5B-39789C6A7E74}" type="pres">
      <dgm:prSet presAssocID="{F2600260-8BF1-4535-85A6-610140A5E0C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A7D13A2-D941-4CFA-8E9F-9006AB56825D}" type="pres">
      <dgm:prSet presAssocID="{BBA36ADC-4D7C-4B40-845D-DC972BE249F6}" presName="root1" presStyleCnt="0"/>
      <dgm:spPr/>
    </dgm:pt>
    <dgm:pt modelId="{327CA8C3-4665-418B-A0E7-C7823069F79B}" type="pres">
      <dgm:prSet presAssocID="{BBA36ADC-4D7C-4B40-845D-DC972BE249F6}" presName="LevelOneTextNode" presStyleLbl="node0" presStyleIdx="0" presStyleCnt="1">
        <dgm:presLayoutVars>
          <dgm:chPref val="3"/>
        </dgm:presLayoutVars>
      </dgm:prSet>
      <dgm:spPr/>
    </dgm:pt>
    <dgm:pt modelId="{17EEA891-637D-4BF1-9B75-1CE4330B84B3}" type="pres">
      <dgm:prSet presAssocID="{BBA36ADC-4D7C-4B40-845D-DC972BE249F6}" presName="level2hierChild" presStyleCnt="0"/>
      <dgm:spPr/>
    </dgm:pt>
    <dgm:pt modelId="{DF891F3D-8083-463D-B801-251DCD607FB5}" type="pres">
      <dgm:prSet presAssocID="{54A22E2C-C2B8-47BC-81A6-59332AE4DAE7}" presName="conn2-1" presStyleLbl="parChTrans1D2" presStyleIdx="0" presStyleCnt="2"/>
      <dgm:spPr/>
    </dgm:pt>
    <dgm:pt modelId="{8F625DA8-FDC9-412E-A49B-F65B796EE074}" type="pres">
      <dgm:prSet presAssocID="{54A22E2C-C2B8-47BC-81A6-59332AE4DAE7}" presName="connTx" presStyleLbl="parChTrans1D2" presStyleIdx="0" presStyleCnt="2"/>
      <dgm:spPr/>
    </dgm:pt>
    <dgm:pt modelId="{F9C9F7A7-795F-4D25-808F-F66470CD2B73}" type="pres">
      <dgm:prSet presAssocID="{8E845A93-834A-48EF-A72B-11804B8507B9}" presName="root2" presStyleCnt="0"/>
      <dgm:spPr/>
    </dgm:pt>
    <dgm:pt modelId="{782525A4-8DC5-477C-ACC1-09BF42AA0E91}" type="pres">
      <dgm:prSet presAssocID="{8E845A93-834A-48EF-A72B-11804B8507B9}" presName="LevelTwoTextNode" presStyleLbl="asst1" presStyleIdx="0" presStyleCnt="1">
        <dgm:presLayoutVars>
          <dgm:chPref val="3"/>
        </dgm:presLayoutVars>
      </dgm:prSet>
      <dgm:spPr/>
    </dgm:pt>
    <dgm:pt modelId="{1421C984-E4A9-4AD5-B4B8-6BA6C67E84E6}" type="pres">
      <dgm:prSet presAssocID="{8E845A93-834A-48EF-A72B-11804B8507B9}" presName="level3hierChild" presStyleCnt="0"/>
      <dgm:spPr/>
    </dgm:pt>
    <dgm:pt modelId="{B132FA60-40C1-477E-93E2-BB8DF3C374E2}" type="pres">
      <dgm:prSet presAssocID="{8D374E51-81F8-4726-A15D-F0A3E1EC5488}" presName="conn2-1" presStyleLbl="parChTrans1D2" presStyleIdx="1" presStyleCnt="2"/>
      <dgm:spPr/>
    </dgm:pt>
    <dgm:pt modelId="{61B11750-105D-493D-A605-8DD13D3B93CB}" type="pres">
      <dgm:prSet presAssocID="{8D374E51-81F8-4726-A15D-F0A3E1EC5488}" presName="connTx" presStyleLbl="parChTrans1D2" presStyleIdx="1" presStyleCnt="2"/>
      <dgm:spPr/>
    </dgm:pt>
    <dgm:pt modelId="{6F0FC84D-D92C-4247-817D-00CA400AF802}" type="pres">
      <dgm:prSet presAssocID="{AC2C7528-DD53-492E-AE5B-54CF95F1B4F4}" presName="root2" presStyleCnt="0"/>
      <dgm:spPr/>
    </dgm:pt>
    <dgm:pt modelId="{8FCA09BC-BEAB-4EFF-99A3-7B7645D8D400}" type="pres">
      <dgm:prSet presAssocID="{AC2C7528-DD53-492E-AE5B-54CF95F1B4F4}" presName="LevelTwoTextNode" presStyleLbl="node2" presStyleIdx="0" presStyleCnt="1">
        <dgm:presLayoutVars>
          <dgm:chPref val="3"/>
        </dgm:presLayoutVars>
      </dgm:prSet>
      <dgm:spPr/>
    </dgm:pt>
    <dgm:pt modelId="{02671CC0-5E33-4BAA-B6A6-3949283F5AFA}" type="pres">
      <dgm:prSet presAssocID="{AC2C7528-DD53-492E-AE5B-54CF95F1B4F4}" presName="level3hierChild" presStyleCnt="0"/>
      <dgm:spPr/>
    </dgm:pt>
    <dgm:pt modelId="{1CEE4F1B-DAC7-4FF7-AB6D-45E39C962D60}" type="pres">
      <dgm:prSet presAssocID="{8F730368-B1CC-42F5-84E9-13A934DBCC6D}" presName="conn2-1" presStyleLbl="parChTrans1D3" presStyleIdx="0" presStyleCnt="3"/>
      <dgm:spPr/>
    </dgm:pt>
    <dgm:pt modelId="{8CF7DAAE-FCED-461B-91F3-618A5D1D86BB}" type="pres">
      <dgm:prSet presAssocID="{8F730368-B1CC-42F5-84E9-13A934DBCC6D}" presName="connTx" presStyleLbl="parChTrans1D3" presStyleIdx="0" presStyleCnt="3"/>
      <dgm:spPr/>
    </dgm:pt>
    <dgm:pt modelId="{547F3373-422C-42B5-A793-11839ED7A071}" type="pres">
      <dgm:prSet presAssocID="{520DA0E0-AF62-4814-A7C4-E7956920EC75}" presName="root2" presStyleCnt="0"/>
      <dgm:spPr/>
    </dgm:pt>
    <dgm:pt modelId="{09EAFD09-75CC-4737-85C4-71E62AE64356}" type="pres">
      <dgm:prSet presAssocID="{520DA0E0-AF62-4814-A7C4-E7956920EC75}" presName="LevelTwoTextNode" presStyleLbl="node3" presStyleIdx="0" presStyleCnt="3">
        <dgm:presLayoutVars>
          <dgm:chPref val="3"/>
        </dgm:presLayoutVars>
      </dgm:prSet>
      <dgm:spPr/>
    </dgm:pt>
    <dgm:pt modelId="{061E1682-33DD-4CA8-987F-6A7813D07933}" type="pres">
      <dgm:prSet presAssocID="{520DA0E0-AF62-4814-A7C4-E7956920EC75}" presName="level3hierChild" presStyleCnt="0"/>
      <dgm:spPr/>
    </dgm:pt>
    <dgm:pt modelId="{6D6BB24F-2818-4E42-8C1C-C9309E925385}" type="pres">
      <dgm:prSet presAssocID="{8DB05073-A5E8-4847-AA82-6AC5C2D595A8}" presName="conn2-1" presStyleLbl="parChTrans1D3" presStyleIdx="1" presStyleCnt="3"/>
      <dgm:spPr/>
    </dgm:pt>
    <dgm:pt modelId="{F6516704-8D58-427B-ACE8-2E9CE1F798FA}" type="pres">
      <dgm:prSet presAssocID="{8DB05073-A5E8-4847-AA82-6AC5C2D595A8}" presName="connTx" presStyleLbl="parChTrans1D3" presStyleIdx="1" presStyleCnt="3"/>
      <dgm:spPr/>
    </dgm:pt>
    <dgm:pt modelId="{46D50CB4-8889-4BFB-902E-025F8D3142DC}" type="pres">
      <dgm:prSet presAssocID="{EA9141B7-2142-47B4-97F5-DE030E1CD876}" presName="root2" presStyleCnt="0"/>
      <dgm:spPr/>
    </dgm:pt>
    <dgm:pt modelId="{D12CC9A3-07AD-4ABE-8495-DB047910FC14}" type="pres">
      <dgm:prSet presAssocID="{EA9141B7-2142-47B4-97F5-DE030E1CD876}" presName="LevelTwoTextNode" presStyleLbl="node3" presStyleIdx="1" presStyleCnt="3">
        <dgm:presLayoutVars>
          <dgm:chPref val="3"/>
        </dgm:presLayoutVars>
      </dgm:prSet>
      <dgm:spPr/>
    </dgm:pt>
    <dgm:pt modelId="{6E8D89A2-65A2-4773-8D0D-A1AB54A6B3F6}" type="pres">
      <dgm:prSet presAssocID="{EA9141B7-2142-47B4-97F5-DE030E1CD876}" presName="level3hierChild" presStyleCnt="0"/>
      <dgm:spPr/>
    </dgm:pt>
    <dgm:pt modelId="{7F26F8BD-DCCE-48B4-936F-6E98A6E544A4}" type="pres">
      <dgm:prSet presAssocID="{720F4F2E-8934-4F18-9C02-EF6AB7E1F0DF}" presName="conn2-1" presStyleLbl="parChTrans1D3" presStyleIdx="2" presStyleCnt="3"/>
      <dgm:spPr/>
    </dgm:pt>
    <dgm:pt modelId="{61E46417-2ACF-482B-98C3-E481B0610AD2}" type="pres">
      <dgm:prSet presAssocID="{720F4F2E-8934-4F18-9C02-EF6AB7E1F0DF}" presName="connTx" presStyleLbl="parChTrans1D3" presStyleIdx="2" presStyleCnt="3"/>
      <dgm:spPr/>
    </dgm:pt>
    <dgm:pt modelId="{A7EBB1A1-9C0C-44F1-97C7-27B1FA26D9E6}" type="pres">
      <dgm:prSet presAssocID="{32FA0C04-9456-4CEB-A8F2-77C62ACF098B}" presName="root2" presStyleCnt="0"/>
      <dgm:spPr/>
    </dgm:pt>
    <dgm:pt modelId="{80A2AD2A-4BDF-4914-826C-63DF4E034958}" type="pres">
      <dgm:prSet presAssocID="{32FA0C04-9456-4CEB-A8F2-77C62ACF098B}" presName="LevelTwoTextNode" presStyleLbl="node3" presStyleIdx="2" presStyleCnt="3">
        <dgm:presLayoutVars>
          <dgm:chPref val="3"/>
        </dgm:presLayoutVars>
      </dgm:prSet>
      <dgm:spPr/>
    </dgm:pt>
    <dgm:pt modelId="{20A6DC4E-FBC7-40E7-B89B-B072BB27EF42}" type="pres">
      <dgm:prSet presAssocID="{32FA0C04-9456-4CEB-A8F2-77C62ACF098B}" presName="level3hierChild" presStyleCnt="0"/>
      <dgm:spPr/>
    </dgm:pt>
  </dgm:ptLst>
  <dgm:cxnLst>
    <dgm:cxn modelId="{B84C530A-22C9-48E5-A8C9-DA4B116819AA}" type="presOf" srcId="{520DA0E0-AF62-4814-A7C4-E7956920EC75}" destId="{09EAFD09-75CC-4737-85C4-71E62AE64356}" srcOrd="0" destOrd="0" presId="urn:microsoft.com/office/officeart/2005/8/layout/hierarchy2"/>
    <dgm:cxn modelId="{0CE78E10-7A0E-43F1-964D-D7789DD0D21C}" srcId="{AC2C7528-DD53-492E-AE5B-54CF95F1B4F4}" destId="{EA9141B7-2142-47B4-97F5-DE030E1CD876}" srcOrd="1" destOrd="0" parTransId="{8DB05073-A5E8-4847-AA82-6AC5C2D595A8}" sibTransId="{5548E946-F868-436B-944A-76486316356B}"/>
    <dgm:cxn modelId="{B94EE813-ECFA-421C-A276-97F96EB610E6}" type="presOf" srcId="{AC2C7528-DD53-492E-AE5B-54CF95F1B4F4}" destId="{8FCA09BC-BEAB-4EFF-99A3-7B7645D8D400}" srcOrd="0" destOrd="0" presId="urn:microsoft.com/office/officeart/2005/8/layout/hierarchy2"/>
    <dgm:cxn modelId="{7F5E2D17-C10B-4525-98D4-FCE46DCABE37}" srcId="{F2600260-8BF1-4535-85A6-610140A5E0CC}" destId="{BBA36ADC-4D7C-4B40-845D-DC972BE249F6}" srcOrd="0" destOrd="0" parTransId="{9718AA7E-6668-4552-B43E-D52FA7FA7A59}" sibTransId="{799A7466-38C2-458C-9BAA-299FB269EA87}"/>
    <dgm:cxn modelId="{CEDBB522-804D-4C97-BEF1-1DDD5DC117A3}" type="presOf" srcId="{720F4F2E-8934-4F18-9C02-EF6AB7E1F0DF}" destId="{61E46417-2ACF-482B-98C3-E481B0610AD2}" srcOrd="1" destOrd="0" presId="urn:microsoft.com/office/officeart/2005/8/layout/hierarchy2"/>
    <dgm:cxn modelId="{DD3AFC2E-63E4-49EC-8EE3-1872597C6CBB}" srcId="{AC2C7528-DD53-492E-AE5B-54CF95F1B4F4}" destId="{520DA0E0-AF62-4814-A7C4-E7956920EC75}" srcOrd="0" destOrd="0" parTransId="{8F730368-B1CC-42F5-84E9-13A934DBCC6D}" sibTransId="{DF79EA13-A8A9-486A-815B-FB30E4E91076}"/>
    <dgm:cxn modelId="{D1B90631-1DA1-40A0-8509-F5E69E42C6BC}" srcId="{AC2C7528-DD53-492E-AE5B-54CF95F1B4F4}" destId="{32FA0C04-9456-4CEB-A8F2-77C62ACF098B}" srcOrd="2" destOrd="0" parTransId="{720F4F2E-8934-4F18-9C02-EF6AB7E1F0DF}" sibTransId="{3F0C88A4-C53B-40C0-998A-0DAFD34B73BD}"/>
    <dgm:cxn modelId="{C293B536-D018-4C85-B417-424550056562}" type="presOf" srcId="{8F730368-B1CC-42F5-84E9-13A934DBCC6D}" destId="{8CF7DAAE-FCED-461B-91F3-618A5D1D86BB}" srcOrd="1" destOrd="0" presId="urn:microsoft.com/office/officeart/2005/8/layout/hierarchy2"/>
    <dgm:cxn modelId="{BC8D9D4D-67D5-453D-8FD4-31CDDF874D90}" type="presOf" srcId="{54A22E2C-C2B8-47BC-81A6-59332AE4DAE7}" destId="{8F625DA8-FDC9-412E-A49B-F65B796EE074}" srcOrd="1" destOrd="0" presId="urn:microsoft.com/office/officeart/2005/8/layout/hierarchy2"/>
    <dgm:cxn modelId="{F836E17B-9F9C-4D79-B20E-6279C350E550}" type="presOf" srcId="{32FA0C04-9456-4CEB-A8F2-77C62ACF098B}" destId="{80A2AD2A-4BDF-4914-826C-63DF4E034958}" srcOrd="0" destOrd="0" presId="urn:microsoft.com/office/officeart/2005/8/layout/hierarchy2"/>
    <dgm:cxn modelId="{EE994A94-B322-40D1-970A-E7D90A7B5C7D}" type="presOf" srcId="{8DB05073-A5E8-4847-AA82-6AC5C2D595A8}" destId="{F6516704-8D58-427B-ACE8-2E9CE1F798FA}" srcOrd="1" destOrd="0" presId="urn:microsoft.com/office/officeart/2005/8/layout/hierarchy2"/>
    <dgm:cxn modelId="{48C84298-FFE4-4093-AC59-314F35690467}" type="presOf" srcId="{8F730368-B1CC-42F5-84E9-13A934DBCC6D}" destId="{1CEE4F1B-DAC7-4FF7-AB6D-45E39C962D60}" srcOrd="0" destOrd="0" presId="urn:microsoft.com/office/officeart/2005/8/layout/hierarchy2"/>
    <dgm:cxn modelId="{4079DC9A-F876-44C7-959F-CB70F5F37750}" type="presOf" srcId="{EA9141B7-2142-47B4-97F5-DE030E1CD876}" destId="{D12CC9A3-07AD-4ABE-8495-DB047910FC14}" srcOrd="0" destOrd="0" presId="urn:microsoft.com/office/officeart/2005/8/layout/hierarchy2"/>
    <dgm:cxn modelId="{8FAE819C-F982-46E4-B025-7E28BC518819}" type="presOf" srcId="{8D374E51-81F8-4726-A15D-F0A3E1EC5488}" destId="{61B11750-105D-493D-A605-8DD13D3B93CB}" srcOrd="1" destOrd="0" presId="urn:microsoft.com/office/officeart/2005/8/layout/hierarchy2"/>
    <dgm:cxn modelId="{165E90A0-2FC2-493B-9717-4B0B5FBB8469}" type="presOf" srcId="{8DB05073-A5E8-4847-AA82-6AC5C2D595A8}" destId="{6D6BB24F-2818-4E42-8C1C-C9309E925385}" srcOrd="0" destOrd="0" presId="urn:microsoft.com/office/officeart/2005/8/layout/hierarchy2"/>
    <dgm:cxn modelId="{EEE07CA8-FE2A-4ED1-ACDF-D4C9C4AF3D58}" type="presOf" srcId="{54A22E2C-C2B8-47BC-81A6-59332AE4DAE7}" destId="{DF891F3D-8083-463D-B801-251DCD607FB5}" srcOrd="0" destOrd="0" presId="urn:microsoft.com/office/officeart/2005/8/layout/hierarchy2"/>
    <dgm:cxn modelId="{1B4602AC-CB32-4C58-A9A8-18C06ECE19CD}" type="presOf" srcId="{F2600260-8BF1-4535-85A6-610140A5E0CC}" destId="{5303AE0F-85CB-4C8A-9A5B-39789C6A7E74}" srcOrd="0" destOrd="0" presId="urn:microsoft.com/office/officeart/2005/8/layout/hierarchy2"/>
    <dgm:cxn modelId="{760182B1-E694-431D-B6E2-D87B4894837D}" type="presOf" srcId="{8E845A93-834A-48EF-A72B-11804B8507B9}" destId="{782525A4-8DC5-477C-ACC1-09BF42AA0E91}" srcOrd="0" destOrd="0" presId="urn:microsoft.com/office/officeart/2005/8/layout/hierarchy2"/>
    <dgm:cxn modelId="{23809DB3-A377-4273-81B8-63E125FDD87D}" type="presOf" srcId="{720F4F2E-8934-4F18-9C02-EF6AB7E1F0DF}" destId="{7F26F8BD-DCCE-48B4-936F-6E98A6E544A4}" srcOrd="0" destOrd="0" presId="urn:microsoft.com/office/officeart/2005/8/layout/hierarchy2"/>
    <dgm:cxn modelId="{D2BA13BE-9104-4541-9F45-C89C0CED4C6A}" srcId="{BBA36ADC-4D7C-4B40-845D-DC972BE249F6}" destId="{AC2C7528-DD53-492E-AE5B-54CF95F1B4F4}" srcOrd="1" destOrd="0" parTransId="{8D374E51-81F8-4726-A15D-F0A3E1EC5488}" sibTransId="{A80911E6-0CB6-429D-9F46-5113BE5C34C0}"/>
    <dgm:cxn modelId="{199D2AF1-35C7-4192-BA35-ACC642A09AD5}" type="presOf" srcId="{8D374E51-81F8-4726-A15D-F0A3E1EC5488}" destId="{B132FA60-40C1-477E-93E2-BB8DF3C374E2}" srcOrd="0" destOrd="0" presId="urn:microsoft.com/office/officeart/2005/8/layout/hierarchy2"/>
    <dgm:cxn modelId="{D932BFF8-121A-43E0-9907-DB65205E7DC9}" type="presOf" srcId="{BBA36ADC-4D7C-4B40-845D-DC972BE249F6}" destId="{327CA8C3-4665-418B-A0E7-C7823069F79B}" srcOrd="0" destOrd="0" presId="urn:microsoft.com/office/officeart/2005/8/layout/hierarchy2"/>
    <dgm:cxn modelId="{03FAB0FC-19CE-4726-8275-6D010F32638F}" srcId="{BBA36ADC-4D7C-4B40-845D-DC972BE249F6}" destId="{8E845A93-834A-48EF-A72B-11804B8507B9}" srcOrd="0" destOrd="0" parTransId="{54A22E2C-C2B8-47BC-81A6-59332AE4DAE7}" sibTransId="{5D4EB9DC-2522-4AD9-AA7E-D319B617B5E3}"/>
    <dgm:cxn modelId="{CE701D81-77A4-4F52-87F8-AE02DD6597B5}" type="presParOf" srcId="{5303AE0F-85CB-4C8A-9A5B-39789C6A7E74}" destId="{9A7D13A2-D941-4CFA-8E9F-9006AB56825D}" srcOrd="0" destOrd="0" presId="urn:microsoft.com/office/officeart/2005/8/layout/hierarchy2"/>
    <dgm:cxn modelId="{3546A6A5-B03C-49CD-8D4A-170037D3579A}" type="presParOf" srcId="{9A7D13A2-D941-4CFA-8E9F-9006AB56825D}" destId="{327CA8C3-4665-418B-A0E7-C7823069F79B}" srcOrd="0" destOrd="0" presId="urn:microsoft.com/office/officeart/2005/8/layout/hierarchy2"/>
    <dgm:cxn modelId="{E98F9E86-7972-43EF-A5E5-949983574360}" type="presParOf" srcId="{9A7D13A2-D941-4CFA-8E9F-9006AB56825D}" destId="{17EEA891-637D-4BF1-9B75-1CE4330B84B3}" srcOrd="1" destOrd="0" presId="urn:microsoft.com/office/officeart/2005/8/layout/hierarchy2"/>
    <dgm:cxn modelId="{CDF5E441-C825-4BD6-AD03-A3E2BB1C08EC}" type="presParOf" srcId="{17EEA891-637D-4BF1-9B75-1CE4330B84B3}" destId="{DF891F3D-8083-463D-B801-251DCD607FB5}" srcOrd="0" destOrd="0" presId="urn:microsoft.com/office/officeart/2005/8/layout/hierarchy2"/>
    <dgm:cxn modelId="{6D1FB464-872B-4EAC-9DEE-A850368AA360}" type="presParOf" srcId="{DF891F3D-8083-463D-B801-251DCD607FB5}" destId="{8F625DA8-FDC9-412E-A49B-F65B796EE074}" srcOrd="0" destOrd="0" presId="urn:microsoft.com/office/officeart/2005/8/layout/hierarchy2"/>
    <dgm:cxn modelId="{6BD14DF4-8437-4B2D-B473-019575B8ECF9}" type="presParOf" srcId="{17EEA891-637D-4BF1-9B75-1CE4330B84B3}" destId="{F9C9F7A7-795F-4D25-808F-F66470CD2B73}" srcOrd="1" destOrd="0" presId="urn:microsoft.com/office/officeart/2005/8/layout/hierarchy2"/>
    <dgm:cxn modelId="{264D1093-A121-4EDA-B578-3F1A3996F75F}" type="presParOf" srcId="{F9C9F7A7-795F-4D25-808F-F66470CD2B73}" destId="{782525A4-8DC5-477C-ACC1-09BF42AA0E91}" srcOrd="0" destOrd="0" presId="urn:microsoft.com/office/officeart/2005/8/layout/hierarchy2"/>
    <dgm:cxn modelId="{520F8B73-45EB-41D8-85B4-78D57ADD4C6C}" type="presParOf" srcId="{F9C9F7A7-795F-4D25-808F-F66470CD2B73}" destId="{1421C984-E4A9-4AD5-B4B8-6BA6C67E84E6}" srcOrd="1" destOrd="0" presId="urn:microsoft.com/office/officeart/2005/8/layout/hierarchy2"/>
    <dgm:cxn modelId="{A66E5ADD-E4C8-44D9-836B-81F9C61BE12C}" type="presParOf" srcId="{17EEA891-637D-4BF1-9B75-1CE4330B84B3}" destId="{B132FA60-40C1-477E-93E2-BB8DF3C374E2}" srcOrd="2" destOrd="0" presId="urn:microsoft.com/office/officeart/2005/8/layout/hierarchy2"/>
    <dgm:cxn modelId="{4286AE5A-BD24-4A0B-BE13-EECCF9C8102E}" type="presParOf" srcId="{B132FA60-40C1-477E-93E2-BB8DF3C374E2}" destId="{61B11750-105D-493D-A605-8DD13D3B93CB}" srcOrd="0" destOrd="0" presId="urn:microsoft.com/office/officeart/2005/8/layout/hierarchy2"/>
    <dgm:cxn modelId="{25B31078-A096-44C6-BF4F-9B2D48744C2A}" type="presParOf" srcId="{17EEA891-637D-4BF1-9B75-1CE4330B84B3}" destId="{6F0FC84D-D92C-4247-817D-00CA400AF802}" srcOrd="3" destOrd="0" presId="urn:microsoft.com/office/officeart/2005/8/layout/hierarchy2"/>
    <dgm:cxn modelId="{9B279EFA-DCB9-4D90-A59B-0FF149D2D2AE}" type="presParOf" srcId="{6F0FC84D-D92C-4247-817D-00CA400AF802}" destId="{8FCA09BC-BEAB-4EFF-99A3-7B7645D8D400}" srcOrd="0" destOrd="0" presId="urn:microsoft.com/office/officeart/2005/8/layout/hierarchy2"/>
    <dgm:cxn modelId="{B2615B16-46E8-4346-ABF4-C6F7BFA2688A}" type="presParOf" srcId="{6F0FC84D-D92C-4247-817D-00CA400AF802}" destId="{02671CC0-5E33-4BAA-B6A6-3949283F5AFA}" srcOrd="1" destOrd="0" presId="urn:microsoft.com/office/officeart/2005/8/layout/hierarchy2"/>
    <dgm:cxn modelId="{CF8AE309-A464-4CEB-B63E-AE042E4E70E9}" type="presParOf" srcId="{02671CC0-5E33-4BAA-B6A6-3949283F5AFA}" destId="{1CEE4F1B-DAC7-4FF7-AB6D-45E39C962D60}" srcOrd="0" destOrd="0" presId="urn:microsoft.com/office/officeart/2005/8/layout/hierarchy2"/>
    <dgm:cxn modelId="{77B9974C-5EC9-4255-BD4D-E129DD8AD880}" type="presParOf" srcId="{1CEE4F1B-DAC7-4FF7-AB6D-45E39C962D60}" destId="{8CF7DAAE-FCED-461B-91F3-618A5D1D86BB}" srcOrd="0" destOrd="0" presId="urn:microsoft.com/office/officeart/2005/8/layout/hierarchy2"/>
    <dgm:cxn modelId="{4053C51D-535A-4C22-A74A-06D35DD13712}" type="presParOf" srcId="{02671CC0-5E33-4BAA-B6A6-3949283F5AFA}" destId="{547F3373-422C-42B5-A793-11839ED7A071}" srcOrd="1" destOrd="0" presId="urn:microsoft.com/office/officeart/2005/8/layout/hierarchy2"/>
    <dgm:cxn modelId="{8248B34A-295D-4150-A14A-76F88C0DD2B3}" type="presParOf" srcId="{547F3373-422C-42B5-A793-11839ED7A071}" destId="{09EAFD09-75CC-4737-85C4-71E62AE64356}" srcOrd="0" destOrd="0" presId="urn:microsoft.com/office/officeart/2005/8/layout/hierarchy2"/>
    <dgm:cxn modelId="{D531A106-7B71-496B-96DC-98A356D751B9}" type="presParOf" srcId="{547F3373-422C-42B5-A793-11839ED7A071}" destId="{061E1682-33DD-4CA8-987F-6A7813D07933}" srcOrd="1" destOrd="0" presId="urn:microsoft.com/office/officeart/2005/8/layout/hierarchy2"/>
    <dgm:cxn modelId="{8239AAF1-2D6A-4CEE-8F8B-76CDF128F626}" type="presParOf" srcId="{02671CC0-5E33-4BAA-B6A6-3949283F5AFA}" destId="{6D6BB24F-2818-4E42-8C1C-C9309E925385}" srcOrd="2" destOrd="0" presId="urn:microsoft.com/office/officeart/2005/8/layout/hierarchy2"/>
    <dgm:cxn modelId="{BF70BC0B-2D8F-4174-802F-80F9B63F903A}" type="presParOf" srcId="{6D6BB24F-2818-4E42-8C1C-C9309E925385}" destId="{F6516704-8D58-427B-ACE8-2E9CE1F798FA}" srcOrd="0" destOrd="0" presId="urn:microsoft.com/office/officeart/2005/8/layout/hierarchy2"/>
    <dgm:cxn modelId="{7C4B947F-C33C-4CF2-9EFE-ED5577485A40}" type="presParOf" srcId="{02671CC0-5E33-4BAA-B6A6-3949283F5AFA}" destId="{46D50CB4-8889-4BFB-902E-025F8D3142DC}" srcOrd="3" destOrd="0" presId="urn:microsoft.com/office/officeart/2005/8/layout/hierarchy2"/>
    <dgm:cxn modelId="{42AF51BD-BBFB-4814-8BE1-041BF6183865}" type="presParOf" srcId="{46D50CB4-8889-4BFB-902E-025F8D3142DC}" destId="{D12CC9A3-07AD-4ABE-8495-DB047910FC14}" srcOrd="0" destOrd="0" presId="urn:microsoft.com/office/officeart/2005/8/layout/hierarchy2"/>
    <dgm:cxn modelId="{3F3DA95F-75D3-4D26-BE16-1A5BDC060FED}" type="presParOf" srcId="{46D50CB4-8889-4BFB-902E-025F8D3142DC}" destId="{6E8D89A2-65A2-4773-8D0D-A1AB54A6B3F6}" srcOrd="1" destOrd="0" presId="urn:microsoft.com/office/officeart/2005/8/layout/hierarchy2"/>
    <dgm:cxn modelId="{8E640443-F69F-45E8-B17E-82C6706488E3}" type="presParOf" srcId="{02671CC0-5E33-4BAA-B6A6-3949283F5AFA}" destId="{7F26F8BD-DCCE-48B4-936F-6E98A6E544A4}" srcOrd="4" destOrd="0" presId="urn:microsoft.com/office/officeart/2005/8/layout/hierarchy2"/>
    <dgm:cxn modelId="{A044B87E-05F3-4FA9-8B85-E198598A8720}" type="presParOf" srcId="{7F26F8BD-DCCE-48B4-936F-6E98A6E544A4}" destId="{61E46417-2ACF-482B-98C3-E481B0610AD2}" srcOrd="0" destOrd="0" presId="urn:microsoft.com/office/officeart/2005/8/layout/hierarchy2"/>
    <dgm:cxn modelId="{C1279F3F-86C1-4D0F-8C4F-3E9D08916503}" type="presParOf" srcId="{02671CC0-5E33-4BAA-B6A6-3949283F5AFA}" destId="{A7EBB1A1-9C0C-44F1-97C7-27B1FA26D9E6}" srcOrd="5" destOrd="0" presId="urn:microsoft.com/office/officeart/2005/8/layout/hierarchy2"/>
    <dgm:cxn modelId="{AF29B133-4E22-4730-8ED2-A3115E50111E}" type="presParOf" srcId="{A7EBB1A1-9C0C-44F1-97C7-27B1FA26D9E6}" destId="{80A2AD2A-4BDF-4914-826C-63DF4E034958}" srcOrd="0" destOrd="0" presId="urn:microsoft.com/office/officeart/2005/8/layout/hierarchy2"/>
    <dgm:cxn modelId="{FC46EF9A-F4B4-4D90-9F34-19D3EC701F50}" type="presParOf" srcId="{A7EBB1A1-9C0C-44F1-97C7-27B1FA26D9E6}" destId="{20A6DC4E-FBC7-40E7-B89B-B072BB27EF4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D01032-E27E-4EF6-A413-01389AA11375}" type="doc">
      <dgm:prSet loTypeId="urn:microsoft.com/office/officeart/2005/8/layout/hProcess9" loCatId="process" qsTypeId="urn:microsoft.com/office/officeart/2005/8/quickstyle/simple1" qsCatId="simple" csTypeId="urn:microsoft.com/office/officeart/2005/8/colors/accent2_2" csCatId="accent2" phldr="1"/>
      <dgm:spPr/>
    </dgm:pt>
    <dgm:pt modelId="{4C1E2FD0-39B4-44C9-A8CC-ED2DC56B8DED}">
      <dgm:prSet phldrT="[Text]" custT="1"/>
      <dgm:spPr/>
      <dgm:t>
        <a:bodyPr/>
        <a:lstStyle/>
        <a:p>
          <a:r>
            <a:rPr lang="cs-CZ" sz="2400" dirty="0">
              <a:solidFill>
                <a:schemeClr val="bg1"/>
              </a:solidFill>
            </a:rPr>
            <a:t>Vyhledávat děti, které by mohly být ohroženy</a:t>
          </a:r>
        </a:p>
      </dgm:t>
    </dgm:pt>
    <dgm:pt modelId="{57B24E45-014B-497A-AE13-9AAA6B358D8D}" type="parTrans" cxnId="{3FB2585E-398F-4D95-AE02-E41CF8757E45}">
      <dgm:prSet/>
      <dgm:spPr/>
      <dgm:t>
        <a:bodyPr/>
        <a:lstStyle/>
        <a:p>
          <a:endParaRPr lang="cs-CZ"/>
        </a:p>
      </dgm:t>
    </dgm:pt>
    <dgm:pt modelId="{E40DE723-88AF-452A-9361-AAA64EB78188}" type="sibTrans" cxnId="{3FB2585E-398F-4D95-AE02-E41CF8757E45}">
      <dgm:prSet/>
      <dgm:spPr/>
      <dgm:t>
        <a:bodyPr/>
        <a:lstStyle/>
        <a:p>
          <a:endParaRPr lang="cs-CZ"/>
        </a:p>
      </dgm:t>
    </dgm:pt>
    <dgm:pt modelId="{F36EA337-40F2-4E4D-94F1-D915CCE9BE1A}">
      <dgm:prSet phldrT="[Text]" custT="1"/>
      <dgm:spPr/>
      <dgm:t>
        <a:bodyPr/>
        <a:lstStyle/>
        <a:p>
          <a:r>
            <a:rPr lang="cs-CZ" sz="2000" dirty="0"/>
            <a:t>Působit na rodiče, aby plnili povinnosti vyplývající z RO</a:t>
          </a:r>
        </a:p>
      </dgm:t>
    </dgm:pt>
    <dgm:pt modelId="{E64BD5F9-8348-4042-BDFB-4BADCCABEC39}" type="parTrans" cxnId="{4960086B-133C-477F-9D7E-A00178D92854}">
      <dgm:prSet/>
      <dgm:spPr/>
      <dgm:t>
        <a:bodyPr/>
        <a:lstStyle/>
        <a:p>
          <a:endParaRPr lang="cs-CZ"/>
        </a:p>
      </dgm:t>
    </dgm:pt>
    <dgm:pt modelId="{ECD7493C-1866-4050-91C8-3BC49574F896}" type="sibTrans" cxnId="{4960086B-133C-477F-9D7E-A00178D92854}">
      <dgm:prSet/>
      <dgm:spPr/>
      <dgm:t>
        <a:bodyPr/>
        <a:lstStyle/>
        <a:p>
          <a:endParaRPr lang="cs-CZ"/>
        </a:p>
      </dgm:t>
    </dgm:pt>
    <dgm:pt modelId="{4A4FDD5D-B7C1-4977-9917-0964FA5D2DF2}">
      <dgm:prSet phldrT="[Text]" custT="1"/>
      <dgm:spPr/>
      <dgm:t>
        <a:bodyPr/>
        <a:lstStyle/>
        <a:p>
          <a:r>
            <a:rPr lang="cs-CZ" sz="2000" dirty="0"/>
            <a:t>Projednávat s dítětem nevhodné chování</a:t>
          </a:r>
        </a:p>
      </dgm:t>
    </dgm:pt>
    <dgm:pt modelId="{0AB390C6-6562-4185-8FC8-FBBD635F9224}" type="parTrans" cxnId="{A80BF6D0-61A1-4A72-A34D-C894C5EA7BE5}">
      <dgm:prSet/>
      <dgm:spPr/>
      <dgm:t>
        <a:bodyPr/>
        <a:lstStyle/>
        <a:p>
          <a:endParaRPr lang="cs-CZ"/>
        </a:p>
      </dgm:t>
    </dgm:pt>
    <dgm:pt modelId="{38CC719C-D7BC-4B4D-A257-FB57D263C419}" type="sibTrans" cxnId="{A80BF6D0-61A1-4A72-A34D-C894C5EA7BE5}">
      <dgm:prSet/>
      <dgm:spPr/>
      <dgm:t>
        <a:bodyPr/>
        <a:lstStyle/>
        <a:p>
          <a:endParaRPr lang="cs-CZ"/>
        </a:p>
      </dgm:t>
    </dgm:pt>
    <dgm:pt modelId="{513B0AFE-CA7F-48DE-84EF-CB5ACF8C6187}">
      <dgm:prSet phldrT="[Text]" custT="1"/>
      <dgm:spPr/>
      <dgm:t>
        <a:bodyPr/>
        <a:lstStyle/>
        <a:p>
          <a:r>
            <a:rPr lang="cs-CZ" sz="1600" dirty="0"/>
            <a:t>Zprostředkovat na žádost rodičů poradenství</a:t>
          </a:r>
          <a:r>
            <a:rPr lang="cs-CZ" sz="1600" baseline="0" dirty="0"/>
            <a:t> při uplatnění nároků dítěte podle zvl. právních předpisů</a:t>
          </a:r>
          <a:endParaRPr lang="cs-CZ" sz="1600" dirty="0"/>
        </a:p>
      </dgm:t>
    </dgm:pt>
    <dgm:pt modelId="{F4B5EC6F-977D-4424-9402-897ACF1AA385}" type="parTrans" cxnId="{9E946D20-EB48-4921-A28D-403F4ED2FB13}">
      <dgm:prSet/>
      <dgm:spPr/>
      <dgm:t>
        <a:bodyPr/>
        <a:lstStyle/>
        <a:p>
          <a:endParaRPr lang="cs-CZ"/>
        </a:p>
      </dgm:t>
    </dgm:pt>
    <dgm:pt modelId="{9D4B19E8-C76E-4E3C-B59E-313F1154FCA6}" type="sibTrans" cxnId="{9E946D20-EB48-4921-A28D-403F4ED2FB13}">
      <dgm:prSet/>
      <dgm:spPr/>
      <dgm:t>
        <a:bodyPr/>
        <a:lstStyle/>
        <a:p>
          <a:endParaRPr lang="cs-CZ"/>
        </a:p>
      </dgm:t>
    </dgm:pt>
    <dgm:pt modelId="{D0D5CDF3-142A-4894-BA88-2B8519DC2846}">
      <dgm:prSet phldrT="[Text]" custT="1"/>
      <dgm:spPr/>
      <dgm:t>
        <a:bodyPr/>
        <a:lstStyle/>
        <a:p>
          <a:r>
            <a:rPr lang="cs-CZ" sz="1600" baseline="0" dirty="0">
              <a:solidFill>
                <a:schemeClr val="bg1"/>
              </a:solidFill>
            </a:rPr>
            <a:t>Oznámit ORP skutečnosti nasvědčující tomu, že se jedná o dítě ohrožené (podle § 6 ZSPOD)</a:t>
          </a:r>
          <a:endParaRPr lang="cs-CZ" sz="1600" dirty="0"/>
        </a:p>
      </dgm:t>
    </dgm:pt>
    <dgm:pt modelId="{47D69D7E-7753-479A-8753-21CCFC9562AF}" type="parTrans" cxnId="{CF5F0B54-1190-44FD-982E-2EBA63F78FB5}">
      <dgm:prSet/>
      <dgm:spPr/>
      <dgm:t>
        <a:bodyPr/>
        <a:lstStyle/>
        <a:p>
          <a:endParaRPr lang="cs-CZ"/>
        </a:p>
      </dgm:t>
    </dgm:pt>
    <dgm:pt modelId="{E6DD934C-0AC4-4AAD-93B4-7BB4D9FF81EC}" type="sibTrans" cxnId="{CF5F0B54-1190-44FD-982E-2EBA63F78FB5}">
      <dgm:prSet/>
      <dgm:spPr/>
      <dgm:t>
        <a:bodyPr/>
        <a:lstStyle/>
        <a:p>
          <a:endParaRPr lang="cs-CZ"/>
        </a:p>
      </dgm:t>
    </dgm:pt>
    <dgm:pt modelId="{C67F091B-2566-48DA-ADFD-A5DD0D860636}" type="pres">
      <dgm:prSet presAssocID="{60D01032-E27E-4EF6-A413-01389AA11375}" presName="CompostProcess" presStyleCnt="0">
        <dgm:presLayoutVars>
          <dgm:dir/>
          <dgm:resizeHandles val="exact"/>
        </dgm:presLayoutVars>
      </dgm:prSet>
      <dgm:spPr/>
    </dgm:pt>
    <dgm:pt modelId="{BC8A181F-7CDD-432C-A18B-0A817C766037}" type="pres">
      <dgm:prSet presAssocID="{60D01032-E27E-4EF6-A413-01389AA11375}" presName="arrow" presStyleLbl="bgShp" presStyleIdx="0" presStyleCnt="1"/>
      <dgm:spPr>
        <a:noFill/>
      </dgm:spPr>
    </dgm:pt>
    <dgm:pt modelId="{F260E1B7-BA0B-4AF2-9466-8EB3A9DA0008}" type="pres">
      <dgm:prSet presAssocID="{60D01032-E27E-4EF6-A413-01389AA11375}" presName="linearProcess" presStyleCnt="0"/>
      <dgm:spPr/>
    </dgm:pt>
    <dgm:pt modelId="{3015126A-E230-42FD-9FE0-39664D0B9AB4}" type="pres">
      <dgm:prSet presAssocID="{4C1E2FD0-39B4-44C9-A8CC-ED2DC56B8DED}" presName="textNode" presStyleLbl="node1" presStyleIdx="0" presStyleCnt="5">
        <dgm:presLayoutVars>
          <dgm:bulletEnabled val="1"/>
        </dgm:presLayoutVars>
      </dgm:prSet>
      <dgm:spPr/>
    </dgm:pt>
    <dgm:pt modelId="{C096C250-7593-47EE-BADF-258CC563A082}" type="pres">
      <dgm:prSet presAssocID="{E40DE723-88AF-452A-9361-AAA64EB78188}" presName="sibTrans" presStyleCnt="0"/>
      <dgm:spPr/>
    </dgm:pt>
    <dgm:pt modelId="{95EA6B5F-BB78-43A0-AEE1-DCDCBFFA5F63}" type="pres">
      <dgm:prSet presAssocID="{F36EA337-40F2-4E4D-94F1-D915CCE9BE1A}" presName="textNode" presStyleLbl="node1" presStyleIdx="1" presStyleCnt="5">
        <dgm:presLayoutVars>
          <dgm:bulletEnabled val="1"/>
        </dgm:presLayoutVars>
      </dgm:prSet>
      <dgm:spPr/>
    </dgm:pt>
    <dgm:pt modelId="{E86CD620-9011-4827-9257-F5F3B7964C3E}" type="pres">
      <dgm:prSet presAssocID="{ECD7493C-1866-4050-91C8-3BC49574F896}" presName="sibTrans" presStyleCnt="0"/>
      <dgm:spPr/>
    </dgm:pt>
    <dgm:pt modelId="{F2A50C4B-D7B2-4806-B596-F765B44F776E}" type="pres">
      <dgm:prSet presAssocID="{4A4FDD5D-B7C1-4977-9917-0964FA5D2DF2}" presName="textNode" presStyleLbl="node1" presStyleIdx="2" presStyleCnt="5">
        <dgm:presLayoutVars>
          <dgm:bulletEnabled val="1"/>
        </dgm:presLayoutVars>
      </dgm:prSet>
      <dgm:spPr/>
    </dgm:pt>
    <dgm:pt modelId="{9D581A78-50A4-49A5-8ABD-7CB77466120C}" type="pres">
      <dgm:prSet presAssocID="{38CC719C-D7BC-4B4D-A257-FB57D263C419}" presName="sibTrans" presStyleCnt="0"/>
      <dgm:spPr/>
    </dgm:pt>
    <dgm:pt modelId="{824E1266-CC30-4324-A600-27B105F75A20}" type="pres">
      <dgm:prSet presAssocID="{513B0AFE-CA7F-48DE-84EF-CB5ACF8C6187}" presName="textNode" presStyleLbl="node1" presStyleIdx="3" presStyleCnt="5">
        <dgm:presLayoutVars>
          <dgm:bulletEnabled val="1"/>
        </dgm:presLayoutVars>
      </dgm:prSet>
      <dgm:spPr/>
    </dgm:pt>
    <dgm:pt modelId="{F122E746-EBA2-4E3F-8D36-51C2D37ECA0A}" type="pres">
      <dgm:prSet presAssocID="{9D4B19E8-C76E-4E3C-B59E-313F1154FCA6}" presName="sibTrans" presStyleCnt="0"/>
      <dgm:spPr/>
    </dgm:pt>
    <dgm:pt modelId="{0EC8CEFD-27AF-4DFD-8A53-E15FB3A88D3D}" type="pres">
      <dgm:prSet presAssocID="{D0D5CDF3-142A-4894-BA88-2B8519DC2846}" presName="textNode" presStyleLbl="node1" presStyleIdx="4" presStyleCnt="5" custLinFactNeighborX="997" custLinFactNeighborY="-471">
        <dgm:presLayoutVars>
          <dgm:bulletEnabled val="1"/>
        </dgm:presLayoutVars>
      </dgm:prSet>
      <dgm:spPr/>
    </dgm:pt>
  </dgm:ptLst>
  <dgm:cxnLst>
    <dgm:cxn modelId="{9E946D20-EB48-4921-A28D-403F4ED2FB13}" srcId="{60D01032-E27E-4EF6-A413-01389AA11375}" destId="{513B0AFE-CA7F-48DE-84EF-CB5ACF8C6187}" srcOrd="3" destOrd="0" parTransId="{F4B5EC6F-977D-4424-9402-897ACF1AA385}" sibTransId="{9D4B19E8-C76E-4E3C-B59E-313F1154FCA6}"/>
    <dgm:cxn modelId="{6070BD2D-2DE7-47F5-A519-84E6B97D6DFA}" type="presOf" srcId="{60D01032-E27E-4EF6-A413-01389AA11375}" destId="{C67F091B-2566-48DA-ADFD-A5DD0D860636}" srcOrd="0" destOrd="0" presId="urn:microsoft.com/office/officeart/2005/8/layout/hProcess9"/>
    <dgm:cxn modelId="{3FB2585E-398F-4D95-AE02-E41CF8757E45}" srcId="{60D01032-E27E-4EF6-A413-01389AA11375}" destId="{4C1E2FD0-39B4-44C9-A8CC-ED2DC56B8DED}" srcOrd="0" destOrd="0" parTransId="{57B24E45-014B-497A-AE13-9AAA6B358D8D}" sibTransId="{E40DE723-88AF-452A-9361-AAA64EB78188}"/>
    <dgm:cxn modelId="{CB2E1867-DFFA-4362-A5D5-32DDE7A7E98E}" type="presOf" srcId="{4A4FDD5D-B7C1-4977-9917-0964FA5D2DF2}" destId="{F2A50C4B-D7B2-4806-B596-F765B44F776E}" srcOrd="0" destOrd="0" presId="urn:microsoft.com/office/officeart/2005/8/layout/hProcess9"/>
    <dgm:cxn modelId="{4960086B-133C-477F-9D7E-A00178D92854}" srcId="{60D01032-E27E-4EF6-A413-01389AA11375}" destId="{F36EA337-40F2-4E4D-94F1-D915CCE9BE1A}" srcOrd="1" destOrd="0" parTransId="{E64BD5F9-8348-4042-BDFB-4BADCCABEC39}" sibTransId="{ECD7493C-1866-4050-91C8-3BC49574F896}"/>
    <dgm:cxn modelId="{CF5F0B54-1190-44FD-982E-2EBA63F78FB5}" srcId="{60D01032-E27E-4EF6-A413-01389AA11375}" destId="{D0D5CDF3-142A-4894-BA88-2B8519DC2846}" srcOrd="4" destOrd="0" parTransId="{47D69D7E-7753-479A-8753-21CCFC9562AF}" sibTransId="{E6DD934C-0AC4-4AAD-93B4-7BB4D9FF81EC}"/>
    <dgm:cxn modelId="{F22D3D7F-18E5-4D78-84F3-FBB1B4DBE8C9}" type="presOf" srcId="{F36EA337-40F2-4E4D-94F1-D915CCE9BE1A}" destId="{95EA6B5F-BB78-43A0-AEE1-DCDCBFFA5F63}" srcOrd="0" destOrd="0" presId="urn:microsoft.com/office/officeart/2005/8/layout/hProcess9"/>
    <dgm:cxn modelId="{880B5A83-F9F4-40F1-9185-30E8F69E9F0A}" type="presOf" srcId="{513B0AFE-CA7F-48DE-84EF-CB5ACF8C6187}" destId="{824E1266-CC30-4324-A600-27B105F75A20}" srcOrd="0" destOrd="0" presId="urn:microsoft.com/office/officeart/2005/8/layout/hProcess9"/>
    <dgm:cxn modelId="{5E6C98B5-1C6F-43CF-A8C4-1BACF02AAE38}" type="presOf" srcId="{4C1E2FD0-39B4-44C9-A8CC-ED2DC56B8DED}" destId="{3015126A-E230-42FD-9FE0-39664D0B9AB4}" srcOrd="0" destOrd="0" presId="urn:microsoft.com/office/officeart/2005/8/layout/hProcess9"/>
    <dgm:cxn modelId="{A80BF6D0-61A1-4A72-A34D-C894C5EA7BE5}" srcId="{60D01032-E27E-4EF6-A413-01389AA11375}" destId="{4A4FDD5D-B7C1-4977-9917-0964FA5D2DF2}" srcOrd="2" destOrd="0" parTransId="{0AB390C6-6562-4185-8FC8-FBBD635F9224}" sibTransId="{38CC719C-D7BC-4B4D-A257-FB57D263C419}"/>
    <dgm:cxn modelId="{CE1CE0E5-B529-496D-AB4F-AA75F1EE152A}" type="presOf" srcId="{D0D5CDF3-142A-4894-BA88-2B8519DC2846}" destId="{0EC8CEFD-27AF-4DFD-8A53-E15FB3A88D3D}" srcOrd="0" destOrd="0" presId="urn:microsoft.com/office/officeart/2005/8/layout/hProcess9"/>
    <dgm:cxn modelId="{B8CD4A5C-02D0-4C73-ACA1-563E1CA22819}" type="presParOf" srcId="{C67F091B-2566-48DA-ADFD-A5DD0D860636}" destId="{BC8A181F-7CDD-432C-A18B-0A817C766037}" srcOrd="0" destOrd="0" presId="urn:microsoft.com/office/officeart/2005/8/layout/hProcess9"/>
    <dgm:cxn modelId="{B9AF2A2B-E102-408B-B804-A07193868F02}" type="presParOf" srcId="{C67F091B-2566-48DA-ADFD-A5DD0D860636}" destId="{F260E1B7-BA0B-4AF2-9466-8EB3A9DA0008}" srcOrd="1" destOrd="0" presId="urn:microsoft.com/office/officeart/2005/8/layout/hProcess9"/>
    <dgm:cxn modelId="{86071204-D2D1-446C-AFE5-0375945861D6}" type="presParOf" srcId="{F260E1B7-BA0B-4AF2-9466-8EB3A9DA0008}" destId="{3015126A-E230-42FD-9FE0-39664D0B9AB4}" srcOrd="0" destOrd="0" presId="urn:microsoft.com/office/officeart/2005/8/layout/hProcess9"/>
    <dgm:cxn modelId="{FCE7466D-8D69-49F2-BAFF-4BD3DC2CAA0B}" type="presParOf" srcId="{F260E1B7-BA0B-4AF2-9466-8EB3A9DA0008}" destId="{C096C250-7593-47EE-BADF-258CC563A082}" srcOrd="1" destOrd="0" presId="urn:microsoft.com/office/officeart/2005/8/layout/hProcess9"/>
    <dgm:cxn modelId="{EEFBAAF0-9C82-4F26-8E71-D8119C3F1129}" type="presParOf" srcId="{F260E1B7-BA0B-4AF2-9466-8EB3A9DA0008}" destId="{95EA6B5F-BB78-43A0-AEE1-DCDCBFFA5F63}" srcOrd="2" destOrd="0" presId="urn:microsoft.com/office/officeart/2005/8/layout/hProcess9"/>
    <dgm:cxn modelId="{D8513631-DB5C-4E3D-ADA9-8648D3D64EE2}" type="presParOf" srcId="{F260E1B7-BA0B-4AF2-9466-8EB3A9DA0008}" destId="{E86CD620-9011-4827-9257-F5F3B7964C3E}" srcOrd="3" destOrd="0" presId="urn:microsoft.com/office/officeart/2005/8/layout/hProcess9"/>
    <dgm:cxn modelId="{4729E817-C87A-4C5E-A69D-B89E716A19A3}" type="presParOf" srcId="{F260E1B7-BA0B-4AF2-9466-8EB3A9DA0008}" destId="{F2A50C4B-D7B2-4806-B596-F765B44F776E}" srcOrd="4" destOrd="0" presId="urn:microsoft.com/office/officeart/2005/8/layout/hProcess9"/>
    <dgm:cxn modelId="{83912F72-4D84-44BE-9FD1-3922B3AA82E2}" type="presParOf" srcId="{F260E1B7-BA0B-4AF2-9466-8EB3A9DA0008}" destId="{9D581A78-50A4-49A5-8ABD-7CB77466120C}" srcOrd="5" destOrd="0" presId="urn:microsoft.com/office/officeart/2005/8/layout/hProcess9"/>
    <dgm:cxn modelId="{04B41989-0DEA-47C9-88DE-4096D255C704}" type="presParOf" srcId="{F260E1B7-BA0B-4AF2-9466-8EB3A9DA0008}" destId="{824E1266-CC30-4324-A600-27B105F75A20}" srcOrd="6" destOrd="0" presId="urn:microsoft.com/office/officeart/2005/8/layout/hProcess9"/>
    <dgm:cxn modelId="{E564EE0D-AF58-463F-BF43-3AD959EB4A2F}" type="presParOf" srcId="{F260E1B7-BA0B-4AF2-9466-8EB3A9DA0008}" destId="{F122E746-EBA2-4E3F-8D36-51C2D37ECA0A}" srcOrd="7" destOrd="0" presId="urn:microsoft.com/office/officeart/2005/8/layout/hProcess9"/>
    <dgm:cxn modelId="{A51D1325-8A2F-4CF0-816E-02784D7FD56C}" type="presParOf" srcId="{F260E1B7-BA0B-4AF2-9466-8EB3A9DA0008}" destId="{0EC8CEFD-27AF-4DFD-8A53-E15FB3A88D3D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BA03A6-E73E-4CE9-A8D1-6696B12AA102}" type="doc">
      <dgm:prSet loTypeId="urn:microsoft.com/office/officeart/2005/8/layout/hProcess9" loCatId="process" qsTypeId="urn:microsoft.com/office/officeart/2005/8/quickstyle/simple1" qsCatId="simple" csTypeId="urn:microsoft.com/office/officeart/2005/8/colors/accent2_5" csCatId="accent2" phldr="1"/>
      <dgm:spPr/>
    </dgm:pt>
    <dgm:pt modelId="{0D8817A0-8BE7-4AD2-ADE3-FE8747D6CDF3}">
      <dgm:prSet phldrT="[Text]" custT="1"/>
      <dgm:spPr/>
      <dgm:t>
        <a:bodyPr/>
        <a:lstStyle/>
        <a:p>
          <a:r>
            <a:rPr lang="cs-CZ" sz="1800"/>
            <a:t>Ocitne-li se dítě bez jakékoliv péče nebo jsou-li jeho život nebo příznivý vývoj vážně ohroženy nebo narušeny </a:t>
          </a:r>
          <a:r>
            <a:rPr lang="cs-CZ" sz="1800" b="1"/>
            <a:t>OÚ je povinen zajistit takovému dítěti neodkladnou péči</a:t>
          </a:r>
          <a:endParaRPr lang="cs-CZ" sz="1800" b="1" dirty="0"/>
        </a:p>
      </dgm:t>
    </dgm:pt>
    <dgm:pt modelId="{CD82002F-7252-41C9-B633-6255163CDC72}" type="parTrans" cxnId="{3559EF72-1086-4342-9B08-C847E6F43D99}">
      <dgm:prSet/>
      <dgm:spPr/>
      <dgm:t>
        <a:bodyPr/>
        <a:lstStyle/>
        <a:p>
          <a:endParaRPr lang="cs-CZ"/>
        </a:p>
      </dgm:t>
    </dgm:pt>
    <dgm:pt modelId="{02D5F359-418F-48BB-A7BE-2E2B59E23EC3}" type="sibTrans" cxnId="{3559EF72-1086-4342-9B08-C847E6F43D99}">
      <dgm:prSet/>
      <dgm:spPr/>
      <dgm:t>
        <a:bodyPr/>
        <a:lstStyle/>
        <a:p>
          <a:endParaRPr lang="cs-CZ"/>
        </a:p>
      </dgm:t>
    </dgm:pt>
    <dgm:pt modelId="{867FF469-0185-44BE-B302-62DDA82FA7C8}">
      <dgm:prSet phldrT="[Text]"/>
      <dgm:spPr/>
      <dgm:t>
        <a:bodyPr/>
        <a:lstStyle/>
        <a:p>
          <a:r>
            <a:rPr lang="cs-CZ" b="0" dirty="0"/>
            <a:t>Při zajištění takové péče zpravidla dá přednost příbuznému dítěte</a:t>
          </a:r>
          <a:endParaRPr lang="cs-CZ" dirty="0"/>
        </a:p>
      </dgm:t>
    </dgm:pt>
    <dgm:pt modelId="{51A0B8C6-7F4C-4CC2-B603-69C1509B2BC2}" type="parTrans" cxnId="{14E62155-B298-46EC-89F4-989A5E7BB970}">
      <dgm:prSet/>
      <dgm:spPr/>
      <dgm:t>
        <a:bodyPr/>
        <a:lstStyle/>
        <a:p>
          <a:endParaRPr lang="cs-CZ"/>
        </a:p>
      </dgm:t>
    </dgm:pt>
    <dgm:pt modelId="{ED2B5074-9B6E-4F17-99C9-14E6B7299C2D}" type="sibTrans" cxnId="{14E62155-B298-46EC-89F4-989A5E7BB970}">
      <dgm:prSet/>
      <dgm:spPr/>
      <dgm:t>
        <a:bodyPr/>
        <a:lstStyle/>
        <a:p>
          <a:endParaRPr lang="cs-CZ"/>
        </a:p>
      </dgm:t>
    </dgm:pt>
    <dgm:pt modelId="{84DCBCED-7FD9-4BAF-B310-B059E1C5D90F}">
      <dgm:prSet phldrT="[Text]"/>
      <dgm:spPr/>
      <dgm:t>
        <a:bodyPr/>
        <a:lstStyle/>
        <a:p>
          <a:r>
            <a:rPr lang="cs-CZ" b="1" dirty="0"/>
            <a:t>Neprodleně informuje obecní úřad obce s rozšířenou působností</a:t>
          </a:r>
        </a:p>
      </dgm:t>
    </dgm:pt>
    <dgm:pt modelId="{8ABD4304-FF85-4096-8DD7-47B06C64DC48}" type="parTrans" cxnId="{C3EBCF9A-1AA2-4DE9-9DFC-5D2E41E2729E}">
      <dgm:prSet/>
      <dgm:spPr/>
      <dgm:t>
        <a:bodyPr/>
        <a:lstStyle/>
        <a:p>
          <a:endParaRPr lang="cs-CZ"/>
        </a:p>
      </dgm:t>
    </dgm:pt>
    <dgm:pt modelId="{D893701A-BA89-4DDB-84EC-6860011BDC5F}" type="sibTrans" cxnId="{C3EBCF9A-1AA2-4DE9-9DFC-5D2E41E2729E}">
      <dgm:prSet/>
      <dgm:spPr/>
      <dgm:t>
        <a:bodyPr/>
        <a:lstStyle/>
        <a:p>
          <a:endParaRPr lang="cs-CZ"/>
        </a:p>
      </dgm:t>
    </dgm:pt>
    <dgm:pt modelId="{4E7E8CCA-60C3-41C4-B319-19200DBBC734}" type="pres">
      <dgm:prSet presAssocID="{20BA03A6-E73E-4CE9-A8D1-6696B12AA102}" presName="CompostProcess" presStyleCnt="0">
        <dgm:presLayoutVars>
          <dgm:dir/>
          <dgm:resizeHandles val="exact"/>
        </dgm:presLayoutVars>
      </dgm:prSet>
      <dgm:spPr/>
    </dgm:pt>
    <dgm:pt modelId="{DBB4F25C-22E3-473D-85A0-7A01DCADD0AB}" type="pres">
      <dgm:prSet presAssocID="{20BA03A6-E73E-4CE9-A8D1-6696B12AA102}" presName="arrow" presStyleLbl="bgShp" presStyleIdx="0" presStyleCnt="1" custLinFactNeighborX="2306" custLinFactNeighborY="-1772"/>
      <dgm:spPr/>
    </dgm:pt>
    <dgm:pt modelId="{2D2DDB48-F4D1-48E2-AC1B-7FF593C060B0}" type="pres">
      <dgm:prSet presAssocID="{20BA03A6-E73E-4CE9-A8D1-6696B12AA102}" presName="linearProcess" presStyleCnt="0"/>
      <dgm:spPr/>
    </dgm:pt>
    <dgm:pt modelId="{FC1BC9C9-21B7-47F7-A09A-567AC7FF14CF}" type="pres">
      <dgm:prSet presAssocID="{0D8817A0-8BE7-4AD2-ADE3-FE8747D6CDF3}" presName="textNode" presStyleLbl="node1" presStyleIdx="0" presStyleCnt="3">
        <dgm:presLayoutVars>
          <dgm:bulletEnabled val="1"/>
        </dgm:presLayoutVars>
      </dgm:prSet>
      <dgm:spPr/>
    </dgm:pt>
    <dgm:pt modelId="{FD04B33B-C54F-4A0B-BC8D-A3DD820422BD}" type="pres">
      <dgm:prSet presAssocID="{02D5F359-418F-48BB-A7BE-2E2B59E23EC3}" presName="sibTrans" presStyleCnt="0"/>
      <dgm:spPr/>
    </dgm:pt>
    <dgm:pt modelId="{C662C961-1152-4E8D-9548-9F74A21D2C48}" type="pres">
      <dgm:prSet presAssocID="{867FF469-0185-44BE-B302-62DDA82FA7C8}" presName="textNode" presStyleLbl="node1" presStyleIdx="1" presStyleCnt="3">
        <dgm:presLayoutVars>
          <dgm:bulletEnabled val="1"/>
        </dgm:presLayoutVars>
      </dgm:prSet>
      <dgm:spPr/>
    </dgm:pt>
    <dgm:pt modelId="{8496DA5D-1610-4311-AB6A-1FED9A181147}" type="pres">
      <dgm:prSet presAssocID="{ED2B5074-9B6E-4F17-99C9-14E6B7299C2D}" presName="sibTrans" presStyleCnt="0"/>
      <dgm:spPr/>
    </dgm:pt>
    <dgm:pt modelId="{3E4930B9-2AB3-404F-B32C-62C176B029A5}" type="pres">
      <dgm:prSet presAssocID="{84DCBCED-7FD9-4BAF-B310-B059E1C5D90F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90C7046F-7914-4487-9634-AB26D7A969A8}" type="presOf" srcId="{867FF469-0185-44BE-B302-62DDA82FA7C8}" destId="{C662C961-1152-4E8D-9548-9F74A21D2C48}" srcOrd="0" destOrd="0" presId="urn:microsoft.com/office/officeart/2005/8/layout/hProcess9"/>
    <dgm:cxn modelId="{3559EF72-1086-4342-9B08-C847E6F43D99}" srcId="{20BA03A6-E73E-4CE9-A8D1-6696B12AA102}" destId="{0D8817A0-8BE7-4AD2-ADE3-FE8747D6CDF3}" srcOrd="0" destOrd="0" parTransId="{CD82002F-7252-41C9-B633-6255163CDC72}" sibTransId="{02D5F359-418F-48BB-A7BE-2E2B59E23EC3}"/>
    <dgm:cxn modelId="{14E62155-B298-46EC-89F4-989A5E7BB970}" srcId="{20BA03A6-E73E-4CE9-A8D1-6696B12AA102}" destId="{867FF469-0185-44BE-B302-62DDA82FA7C8}" srcOrd="1" destOrd="0" parTransId="{51A0B8C6-7F4C-4CC2-B603-69C1509B2BC2}" sibTransId="{ED2B5074-9B6E-4F17-99C9-14E6B7299C2D}"/>
    <dgm:cxn modelId="{C3EBCF9A-1AA2-4DE9-9DFC-5D2E41E2729E}" srcId="{20BA03A6-E73E-4CE9-A8D1-6696B12AA102}" destId="{84DCBCED-7FD9-4BAF-B310-B059E1C5D90F}" srcOrd="2" destOrd="0" parTransId="{8ABD4304-FF85-4096-8DD7-47B06C64DC48}" sibTransId="{D893701A-BA89-4DDB-84EC-6860011BDC5F}"/>
    <dgm:cxn modelId="{2B027A9D-248D-4741-9CBF-1FC79110CE7C}" type="presOf" srcId="{84DCBCED-7FD9-4BAF-B310-B059E1C5D90F}" destId="{3E4930B9-2AB3-404F-B32C-62C176B029A5}" srcOrd="0" destOrd="0" presId="urn:microsoft.com/office/officeart/2005/8/layout/hProcess9"/>
    <dgm:cxn modelId="{31737BA5-8DCB-4C84-935C-E5416DC72975}" type="presOf" srcId="{0D8817A0-8BE7-4AD2-ADE3-FE8747D6CDF3}" destId="{FC1BC9C9-21B7-47F7-A09A-567AC7FF14CF}" srcOrd="0" destOrd="0" presId="urn:microsoft.com/office/officeart/2005/8/layout/hProcess9"/>
    <dgm:cxn modelId="{0E729FCA-AAF3-4ABC-B282-B2FE7DA55750}" type="presOf" srcId="{20BA03A6-E73E-4CE9-A8D1-6696B12AA102}" destId="{4E7E8CCA-60C3-41C4-B319-19200DBBC734}" srcOrd="0" destOrd="0" presId="urn:microsoft.com/office/officeart/2005/8/layout/hProcess9"/>
    <dgm:cxn modelId="{FFCCC221-EE3C-409C-BB2B-1E034CE3E732}" type="presParOf" srcId="{4E7E8CCA-60C3-41C4-B319-19200DBBC734}" destId="{DBB4F25C-22E3-473D-85A0-7A01DCADD0AB}" srcOrd="0" destOrd="0" presId="urn:microsoft.com/office/officeart/2005/8/layout/hProcess9"/>
    <dgm:cxn modelId="{0F4EBE80-FFDD-4877-A1C9-10FB22F8F007}" type="presParOf" srcId="{4E7E8CCA-60C3-41C4-B319-19200DBBC734}" destId="{2D2DDB48-F4D1-48E2-AC1B-7FF593C060B0}" srcOrd="1" destOrd="0" presId="urn:microsoft.com/office/officeart/2005/8/layout/hProcess9"/>
    <dgm:cxn modelId="{665D804A-185D-462D-97CE-D87AF7672EBE}" type="presParOf" srcId="{2D2DDB48-F4D1-48E2-AC1B-7FF593C060B0}" destId="{FC1BC9C9-21B7-47F7-A09A-567AC7FF14CF}" srcOrd="0" destOrd="0" presId="urn:microsoft.com/office/officeart/2005/8/layout/hProcess9"/>
    <dgm:cxn modelId="{816756BE-EB8C-4618-A6A1-0EFD0A8D5760}" type="presParOf" srcId="{2D2DDB48-F4D1-48E2-AC1B-7FF593C060B0}" destId="{FD04B33B-C54F-4A0B-BC8D-A3DD820422BD}" srcOrd="1" destOrd="0" presId="urn:microsoft.com/office/officeart/2005/8/layout/hProcess9"/>
    <dgm:cxn modelId="{1253E496-C8CA-4A6C-823B-D455B9BF8DA1}" type="presParOf" srcId="{2D2DDB48-F4D1-48E2-AC1B-7FF593C060B0}" destId="{C662C961-1152-4E8D-9548-9F74A21D2C48}" srcOrd="2" destOrd="0" presId="urn:microsoft.com/office/officeart/2005/8/layout/hProcess9"/>
    <dgm:cxn modelId="{6541E275-328C-4AC2-BE3E-C3014AAA0497}" type="presParOf" srcId="{2D2DDB48-F4D1-48E2-AC1B-7FF593C060B0}" destId="{8496DA5D-1610-4311-AB6A-1FED9A181147}" srcOrd="3" destOrd="0" presId="urn:microsoft.com/office/officeart/2005/8/layout/hProcess9"/>
    <dgm:cxn modelId="{5DF6D8C6-7429-4A65-9A50-56C9A577B299}" type="presParOf" srcId="{2D2DDB48-F4D1-48E2-AC1B-7FF593C060B0}" destId="{3E4930B9-2AB3-404F-B32C-62C176B029A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6CD0B29-A80C-4F3A-B68C-9759E2032425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cs-CZ"/>
        </a:p>
      </dgm:t>
    </dgm:pt>
    <dgm:pt modelId="{52E61D7A-1E5C-4A39-B2CE-60569DA2D6CC}">
      <dgm:prSet phldrT="[Text]"/>
      <dgm:spPr/>
      <dgm:t>
        <a:bodyPr/>
        <a:lstStyle/>
        <a:p>
          <a:r>
            <a:rPr lang="cs-CZ"/>
            <a:t>Shromažďování  informací </a:t>
          </a:r>
        </a:p>
        <a:p>
          <a:r>
            <a:rPr lang="cs-CZ"/>
            <a:t>(mlčenlivost)</a:t>
          </a:r>
          <a:endParaRPr lang="cs-CZ" dirty="0"/>
        </a:p>
      </dgm:t>
    </dgm:pt>
    <dgm:pt modelId="{CCBB47C7-DA05-4636-9963-4685D1256C56}" type="parTrans" cxnId="{9D6A6838-8121-4A9C-B2EE-6C5F692C7312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2864B42E-8035-47AB-91F9-735F1E09AE6B}" type="sibTrans" cxnId="{9D6A6838-8121-4A9C-B2EE-6C5F692C7312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89B290F5-931A-4777-846C-FE31FC1D778D}">
      <dgm:prSet phldrT="[Text]"/>
      <dgm:spPr/>
      <dgm:t>
        <a:bodyPr/>
        <a:lstStyle/>
        <a:p>
          <a:r>
            <a:rPr lang="cs-CZ"/>
            <a:t>Ohlašovací povinnost</a:t>
          </a:r>
          <a:endParaRPr lang="cs-CZ" dirty="0"/>
        </a:p>
      </dgm:t>
    </dgm:pt>
    <dgm:pt modelId="{9D3A10BB-EE20-4912-81AA-1269D4F40475}" type="parTrans" cxnId="{4C195764-E120-4A6D-B925-0E81006A8A90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A2105EF1-9388-4A51-A481-CD59F501AA37}" type="sibTrans" cxnId="{4C195764-E120-4A6D-B925-0E81006A8A90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F4D9A4E6-9110-4124-9993-11E8E82873CC}">
      <dgm:prSet phldrT="[Text]"/>
      <dgm:spPr/>
      <dgm:t>
        <a:bodyPr/>
        <a:lstStyle/>
        <a:p>
          <a:r>
            <a:rPr lang="cs-CZ"/>
            <a:t>Poskytování informací jen vybraným subjektům</a:t>
          </a:r>
          <a:endParaRPr lang="cs-CZ" dirty="0"/>
        </a:p>
      </dgm:t>
    </dgm:pt>
    <dgm:pt modelId="{9642E54A-8C63-40A4-A014-F2413CA9F31D}" type="parTrans" cxnId="{7EF10A21-E846-4E19-88E7-9B7C27F1CAAE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2C8FCE09-2501-467C-9C9C-35D7694EA8EB}" type="sibTrans" cxnId="{7EF10A21-E846-4E19-88E7-9B7C27F1CAAE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EE49C8DD-BD85-4812-865F-CF34DC959660}">
      <dgm:prSet phldrT="[Text]"/>
      <dgm:spPr/>
      <dgm:t>
        <a:bodyPr/>
        <a:lstStyle/>
        <a:p>
          <a:r>
            <a:rPr lang="cs-CZ"/>
            <a:t>Návštěvy</a:t>
          </a:r>
        </a:p>
        <a:p>
          <a:r>
            <a:rPr lang="cs-CZ"/>
            <a:t>v místech, kde se dítě zdržuje </a:t>
          </a:r>
          <a:endParaRPr lang="cs-CZ" dirty="0"/>
        </a:p>
      </dgm:t>
    </dgm:pt>
    <dgm:pt modelId="{902E7DC9-E385-44AA-8E57-98F3CC9FED02}" type="parTrans" cxnId="{3968818A-0E4C-4F67-86CB-8488466AC56C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62726415-01A3-4623-A2DE-06C29DB94DDE}" type="sibTrans" cxnId="{3968818A-0E4C-4F67-86CB-8488466AC56C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C0AC6402-1492-44AA-A7FD-8C37A13DCEB2}">
      <dgm:prSet phldrT="[Text]"/>
      <dgm:spPr/>
      <dgm:t>
        <a:bodyPr/>
        <a:lstStyle/>
        <a:p>
          <a:r>
            <a:rPr lang="cs-CZ"/>
            <a:t>Bydliště</a:t>
          </a:r>
          <a:endParaRPr lang="cs-CZ" dirty="0"/>
        </a:p>
      </dgm:t>
    </dgm:pt>
    <dgm:pt modelId="{9CC0328D-AAA9-423E-AA49-A22FD340E706}" type="parTrans" cxnId="{8EFFCC45-840C-486B-9437-00BBC5B55DFB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E1D6364F-517B-4CB8-B183-20E8EDC7D548}" type="sibTrans" cxnId="{8EFFCC45-840C-486B-9437-00BBC5B55DFB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30F2273D-7494-4683-9CE0-15F8880C06A4}">
      <dgm:prSet phldrT="[Text]"/>
      <dgm:spPr/>
      <dgm:t>
        <a:bodyPr/>
        <a:lstStyle/>
        <a:p>
          <a:r>
            <a:rPr lang="cs-CZ"/>
            <a:t>Školská zařízení, zdravotnická zařízení…</a:t>
          </a:r>
          <a:endParaRPr lang="cs-CZ" dirty="0"/>
        </a:p>
      </dgm:t>
    </dgm:pt>
    <dgm:pt modelId="{41140676-CA04-4838-B6FC-1E0FEC5500D2}" type="parTrans" cxnId="{D3202E15-EF9C-46B6-8BB8-049EB055FB5E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C3643508-2846-447D-8499-547C5EF7DB4D}" type="sibTrans" cxnId="{D3202E15-EF9C-46B6-8BB8-049EB055FB5E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53E62904-9E15-4F5A-8E10-E42CD13F622B}">
      <dgm:prSet phldrT="[Text]"/>
      <dgm:spPr/>
      <dgm:t>
        <a:bodyPr/>
        <a:lstStyle/>
        <a:p>
          <a:r>
            <a:rPr lang="cs-CZ"/>
            <a:t>Rozhovory s dítětem bez přítomnosti dalších osob</a:t>
          </a:r>
          <a:endParaRPr lang="cs-CZ" dirty="0"/>
        </a:p>
      </dgm:t>
    </dgm:pt>
    <dgm:pt modelId="{832EBF3F-7634-432D-BF03-24DE567D4C7D}" type="parTrans" cxnId="{EB875974-ABD7-40C3-B12A-E6F3F13FDF88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DE5BBFEF-34F3-40A0-8CDF-0B1C685C076C}" type="sibTrans" cxnId="{EB875974-ABD7-40C3-B12A-E6F3F13FDF88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165F2496-4142-4075-B463-7222365486D9}">
      <dgm:prSet phldrT="[Text]"/>
      <dgm:spPr/>
      <dgm:t>
        <a:bodyPr/>
        <a:lstStyle/>
        <a:p>
          <a:r>
            <a:rPr lang="cs-CZ"/>
            <a:t>Dítě má právo požádat o pomoc</a:t>
          </a:r>
          <a:endParaRPr lang="cs-CZ" dirty="0"/>
        </a:p>
      </dgm:t>
    </dgm:pt>
    <dgm:pt modelId="{152A6B9B-955F-451D-ACFE-F5C61F99D16E}" type="parTrans" cxnId="{A0F4C623-BF35-4895-8613-1FA44E8668BE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641FABD6-8859-457E-8230-89AA82E080DF}" type="sibTrans" cxnId="{A0F4C623-BF35-4895-8613-1FA44E8668BE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D2FF7167-DFE0-4E2F-85F0-6A3E59FEA38B}">
      <dgm:prSet phldrT="[Text]"/>
      <dgm:spPr/>
      <dgm:t>
        <a:bodyPr/>
        <a:lstStyle/>
        <a:p>
          <a:r>
            <a:rPr lang="cs-CZ"/>
            <a:t>Dítě má právo vědět a vyjadřovat se k záležitostem, které se ho dotýkají</a:t>
          </a:r>
          <a:endParaRPr lang="cs-CZ" dirty="0"/>
        </a:p>
      </dgm:t>
    </dgm:pt>
    <dgm:pt modelId="{CC9E7CAD-74C0-4582-B808-0985E27F177F}" type="parTrans" cxnId="{08AAF21B-8185-41A1-9FF0-DE1EC560A18B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2C403F95-930A-483C-92AF-7B1FAFBB362B}" type="sibTrans" cxnId="{08AAF21B-8185-41A1-9FF0-DE1EC560A18B}">
      <dgm:prSet/>
      <dgm:spPr/>
      <dgm:t>
        <a:bodyPr/>
        <a:lstStyle/>
        <a:p>
          <a:endParaRPr lang="cs-CZ">
            <a:solidFill>
              <a:schemeClr val="tx1"/>
            </a:solidFill>
          </a:endParaRPr>
        </a:p>
      </dgm:t>
    </dgm:pt>
    <dgm:pt modelId="{A693FFD1-8326-4198-B2D3-FF9A4E212475}" type="pres">
      <dgm:prSet presAssocID="{B6CD0B29-A80C-4F3A-B68C-9759E2032425}" presName="Name0" presStyleCnt="0">
        <dgm:presLayoutVars>
          <dgm:dir/>
          <dgm:animLvl val="lvl"/>
          <dgm:resizeHandles val="exact"/>
        </dgm:presLayoutVars>
      </dgm:prSet>
      <dgm:spPr/>
    </dgm:pt>
    <dgm:pt modelId="{E2912A15-A14A-4508-A507-D392E8DF7596}" type="pres">
      <dgm:prSet presAssocID="{52E61D7A-1E5C-4A39-B2CE-60569DA2D6CC}" presName="linNode" presStyleCnt="0"/>
      <dgm:spPr/>
    </dgm:pt>
    <dgm:pt modelId="{FD2A2228-1B67-4026-BA83-49B66236DAEC}" type="pres">
      <dgm:prSet presAssocID="{52E61D7A-1E5C-4A39-B2CE-60569DA2D6CC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1F695B2-1FE9-4467-A16E-D7B7C989EF81}" type="pres">
      <dgm:prSet presAssocID="{52E61D7A-1E5C-4A39-B2CE-60569DA2D6CC}" presName="descendantText" presStyleLbl="alignAccFollowNode1" presStyleIdx="0" presStyleCnt="3">
        <dgm:presLayoutVars>
          <dgm:bulletEnabled val="1"/>
        </dgm:presLayoutVars>
      </dgm:prSet>
      <dgm:spPr/>
    </dgm:pt>
    <dgm:pt modelId="{1CE8403E-278B-4CCA-841F-AB054FF3718B}" type="pres">
      <dgm:prSet presAssocID="{2864B42E-8035-47AB-91F9-735F1E09AE6B}" presName="sp" presStyleCnt="0"/>
      <dgm:spPr/>
    </dgm:pt>
    <dgm:pt modelId="{3BB1A47D-710F-40BC-B125-1E4F966FAE8C}" type="pres">
      <dgm:prSet presAssocID="{EE49C8DD-BD85-4812-865F-CF34DC959660}" presName="linNode" presStyleCnt="0"/>
      <dgm:spPr/>
    </dgm:pt>
    <dgm:pt modelId="{D7947F73-588D-4B1A-979E-910F25F136DB}" type="pres">
      <dgm:prSet presAssocID="{EE49C8DD-BD85-4812-865F-CF34DC959660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9F4B3C9B-C5BC-4023-A8F8-4F682E1CE9EC}" type="pres">
      <dgm:prSet presAssocID="{EE49C8DD-BD85-4812-865F-CF34DC959660}" presName="descendantText" presStyleLbl="alignAccFollowNode1" presStyleIdx="1" presStyleCnt="3">
        <dgm:presLayoutVars>
          <dgm:bulletEnabled val="1"/>
        </dgm:presLayoutVars>
      </dgm:prSet>
      <dgm:spPr/>
    </dgm:pt>
    <dgm:pt modelId="{DBF54DB1-D1C4-4DA1-B8FA-72A4D80A2321}" type="pres">
      <dgm:prSet presAssocID="{62726415-01A3-4623-A2DE-06C29DB94DDE}" presName="sp" presStyleCnt="0"/>
      <dgm:spPr/>
    </dgm:pt>
    <dgm:pt modelId="{5478C1B3-68F8-4635-9C62-8FD90EFA67E0}" type="pres">
      <dgm:prSet presAssocID="{53E62904-9E15-4F5A-8E10-E42CD13F622B}" presName="linNode" presStyleCnt="0"/>
      <dgm:spPr/>
    </dgm:pt>
    <dgm:pt modelId="{0A05761E-0220-417E-9228-0A767B0ABD52}" type="pres">
      <dgm:prSet presAssocID="{53E62904-9E15-4F5A-8E10-E42CD13F622B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B14E2B33-668D-47E0-9C02-AE8BB4DBF965}" type="pres">
      <dgm:prSet presAssocID="{53E62904-9E15-4F5A-8E10-E42CD13F622B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3A011F15-358F-498E-AB90-83BF654DBBAE}" type="presOf" srcId="{F4D9A4E6-9110-4124-9993-11E8E82873CC}" destId="{E1F695B2-1FE9-4467-A16E-D7B7C989EF81}" srcOrd="0" destOrd="1" presId="urn:microsoft.com/office/officeart/2005/8/layout/vList5"/>
    <dgm:cxn modelId="{D3202E15-EF9C-46B6-8BB8-049EB055FB5E}" srcId="{EE49C8DD-BD85-4812-865F-CF34DC959660}" destId="{30F2273D-7494-4683-9CE0-15F8880C06A4}" srcOrd="1" destOrd="0" parTransId="{41140676-CA04-4838-B6FC-1E0FEC5500D2}" sibTransId="{C3643508-2846-447D-8499-547C5EF7DB4D}"/>
    <dgm:cxn modelId="{08AAF21B-8185-41A1-9FF0-DE1EC560A18B}" srcId="{53E62904-9E15-4F5A-8E10-E42CD13F622B}" destId="{D2FF7167-DFE0-4E2F-85F0-6A3E59FEA38B}" srcOrd="1" destOrd="0" parTransId="{CC9E7CAD-74C0-4582-B808-0985E27F177F}" sibTransId="{2C403F95-930A-483C-92AF-7B1FAFBB362B}"/>
    <dgm:cxn modelId="{7EF10A21-E846-4E19-88E7-9B7C27F1CAAE}" srcId="{52E61D7A-1E5C-4A39-B2CE-60569DA2D6CC}" destId="{F4D9A4E6-9110-4124-9993-11E8E82873CC}" srcOrd="1" destOrd="0" parTransId="{9642E54A-8C63-40A4-A014-F2413CA9F31D}" sibTransId="{2C8FCE09-2501-467C-9C9C-35D7694EA8EB}"/>
    <dgm:cxn modelId="{A0F4C623-BF35-4895-8613-1FA44E8668BE}" srcId="{53E62904-9E15-4F5A-8E10-E42CD13F622B}" destId="{165F2496-4142-4075-B463-7222365486D9}" srcOrd="0" destOrd="0" parTransId="{152A6B9B-955F-451D-ACFE-F5C61F99D16E}" sibTransId="{641FABD6-8859-457E-8230-89AA82E080DF}"/>
    <dgm:cxn modelId="{9D6A6838-8121-4A9C-B2EE-6C5F692C7312}" srcId="{B6CD0B29-A80C-4F3A-B68C-9759E2032425}" destId="{52E61D7A-1E5C-4A39-B2CE-60569DA2D6CC}" srcOrd="0" destOrd="0" parTransId="{CCBB47C7-DA05-4636-9963-4685D1256C56}" sibTransId="{2864B42E-8035-47AB-91F9-735F1E09AE6B}"/>
    <dgm:cxn modelId="{4C195764-E120-4A6D-B925-0E81006A8A90}" srcId="{52E61D7A-1E5C-4A39-B2CE-60569DA2D6CC}" destId="{89B290F5-931A-4777-846C-FE31FC1D778D}" srcOrd="0" destOrd="0" parTransId="{9D3A10BB-EE20-4912-81AA-1269D4F40475}" sibTransId="{A2105EF1-9388-4A51-A481-CD59F501AA37}"/>
    <dgm:cxn modelId="{8EFFCC45-840C-486B-9437-00BBC5B55DFB}" srcId="{EE49C8DD-BD85-4812-865F-CF34DC959660}" destId="{C0AC6402-1492-44AA-A7FD-8C37A13DCEB2}" srcOrd="0" destOrd="0" parTransId="{9CC0328D-AAA9-423E-AA49-A22FD340E706}" sibTransId="{E1D6364F-517B-4CB8-B183-20E8EDC7D548}"/>
    <dgm:cxn modelId="{61CD4B47-CB57-4C78-8982-08ABD7741E1F}" type="presOf" srcId="{165F2496-4142-4075-B463-7222365486D9}" destId="{B14E2B33-668D-47E0-9C02-AE8BB4DBF965}" srcOrd="0" destOrd="0" presId="urn:microsoft.com/office/officeart/2005/8/layout/vList5"/>
    <dgm:cxn modelId="{EB875974-ABD7-40C3-B12A-E6F3F13FDF88}" srcId="{B6CD0B29-A80C-4F3A-B68C-9759E2032425}" destId="{53E62904-9E15-4F5A-8E10-E42CD13F622B}" srcOrd="2" destOrd="0" parTransId="{832EBF3F-7634-432D-BF03-24DE567D4C7D}" sibTransId="{DE5BBFEF-34F3-40A0-8CDF-0B1C685C076C}"/>
    <dgm:cxn modelId="{5EB3D358-6932-4A16-98CA-8D263957D82B}" type="presOf" srcId="{52E61D7A-1E5C-4A39-B2CE-60569DA2D6CC}" destId="{FD2A2228-1B67-4026-BA83-49B66236DAEC}" srcOrd="0" destOrd="0" presId="urn:microsoft.com/office/officeart/2005/8/layout/vList5"/>
    <dgm:cxn modelId="{11515D7A-F6EE-48E5-8EF7-64E69787335E}" type="presOf" srcId="{D2FF7167-DFE0-4E2F-85F0-6A3E59FEA38B}" destId="{B14E2B33-668D-47E0-9C02-AE8BB4DBF965}" srcOrd="0" destOrd="1" presId="urn:microsoft.com/office/officeart/2005/8/layout/vList5"/>
    <dgm:cxn modelId="{56082189-48B6-497D-A531-BEF5DE0688E8}" type="presOf" srcId="{89B290F5-931A-4777-846C-FE31FC1D778D}" destId="{E1F695B2-1FE9-4467-A16E-D7B7C989EF81}" srcOrd="0" destOrd="0" presId="urn:microsoft.com/office/officeart/2005/8/layout/vList5"/>
    <dgm:cxn modelId="{3968818A-0E4C-4F67-86CB-8488466AC56C}" srcId="{B6CD0B29-A80C-4F3A-B68C-9759E2032425}" destId="{EE49C8DD-BD85-4812-865F-CF34DC959660}" srcOrd="1" destOrd="0" parTransId="{902E7DC9-E385-44AA-8E57-98F3CC9FED02}" sibTransId="{62726415-01A3-4623-A2DE-06C29DB94DDE}"/>
    <dgm:cxn modelId="{BF370E90-7F1B-4076-834F-0CBC7E3EF412}" type="presOf" srcId="{30F2273D-7494-4683-9CE0-15F8880C06A4}" destId="{9F4B3C9B-C5BC-4023-A8F8-4F682E1CE9EC}" srcOrd="0" destOrd="1" presId="urn:microsoft.com/office/officeart/2005/8/layout/vList5"/>
    <dgm:cxn modelId="{DA7A7E96-186C-462A-851B-E8658F40B86A}" type="presOf" srcId="{B6CD0B29-A80C-4F3A-B68C-9759E2032425}" destId="{A693FFD1-8326-4198-B2D3-FF9A4E212475}" srcOrd="0" destOrd="0" presId="urn:microsoft.com/office/officeart/2005/8/layout/vList5"/>
    <dgm:cxn modelId="{F42071AD-A792-4844-A8DF-89F734E83177}" type="presOf" srcId="{EE49C8DD-BD85-4812-865F-CF34DC959660}" destId="{D7947F73-588D-4B1A-979E-910F25F136DB}" srcOrd="0" destOrd="0" presId="urn:microsoft.com/office/officeart/2005/8/layout/vList5"/>
    <dgm:cxn modelId="{C02AADC3-E42F-489E-9A8E-FF53F5E5D4AA}" type="presOf" srcId="{C0AC6402-1492-44AA-A7FD-8C37A13DCEB2}" destId="{9F4B3C9B-C5BC-4023-A8F8-4F682E1CE9EC}" srcOrd="0" destOrd="0" presId="urn:microsoft.com/office/officeart/2005/8/layout/vList5"/>
    <dgm:cxn modelId="{C5848BE9-B501-4A2A-90CF-418F797E6031}" type="presOf" srcId="{53E62904-9E15-4F5A-8E10-E42CD13F622B}" destId="{0A05761E-0220-417E-9228-0A767B0ABD52}" srcOrd="0" destOrd="0" presId="urn:microsoft.com/office/officeart/2005/8/layout/vList5"/>
    <dgm:cxn modelId="{82EE2BBE-2992-402B-A400-B1428470EB79}" type="presParOf" srcId="{A693FFD1-8326-4198-B2D3-FF9A4E212475}" destId="{E2912A15-A14A-4508-A507-D392E8DF7596}" srcOrd="0" destOrd="0" presId="urn:microsoft.com/office/officeart/2005/8/layout/vList5"/>
    <dgm:cxn modelId="{3465E4F1-44EB-4081-B40C-F9B2685B6744}" type="presParOf" srcId="{E2912A15-A14A-4508-A507-D392E8DF7596}" destId="{FD2A2228-1B67-4026-BA83-49B66236DAEC}" srcOrd="0" destOrd="0" presId="urn:microsoft.com/office/officeart/2005/8/layout/vList5"/>
    <dgm:cxn modelId="{AD59339E-786A-4643-9288-2B77FE529604}" type="presParOf" srcId="{E2912A15-A14A-4508-A507-D392E8DF7596}" destId="{E1F695B2-1FE9-4467-A16E-D7B7C989EF81}" srcOrd="1" destOrd="0" presId="urn:microsoft.com/office/officeart/2005/8/layout/vList5"/>
    <dgm:cxn modelId="{69915824-AFD4-4B9D-A2BD-F42EF263F64B}" type="presParOf" srcId="{A693FFD1-8326-4198-B2D3-FF9A4E212475}" destId="{1CE8403E-278B-4CCA-841F-AB054FF3718B}" srcOrd="1" destOrd="0" presId="urn:microsoft.com/office/officeart/2005/8/layout/vList5"/>
    <dgm:cxn modelId="{D1EB2C83-7668-4939-AC4A-D0BDFB6A43D8}" type="presParOf" srcId="{A693FFD1-8326-4198-B2D3-FF9A4E212475}" destId="{3BB1A47D-710F-40BC-B125-1E4F966FAE8C}" srcOrd="2" destOrd="0" presId="urn:microsoft.com/office/officeart/2005/8/layout/vList5"/>
    <dgm:cxn modelId="{0B0D11AC-6DB9-4A82-A3DC-0C789512C10C}" type="presParOf" srcId="{3BB1A47D-710F-40BC-B125-1E4F966FAE8C}" destId="{D7947F73-588D-4B1A-979E-910F25F136DB}" srcOrd="0" destOrd="0" presId="urn:microsoft.com/office/officeart/2005/8/layout/vList5"/>
    <dgm:cxn modelId="{D280391E-E0B4-4567-BEF3-21CE93EC50CA}" type="presParOf" srcId="{3BB1A47D-710F-40BC-B125-1E4F966FAE8C}" destId="{9F4B3C9B-C5BC-4023-A8F8-4F682E1CE9EC}" srcOrd="1" destOrd="0" presId="urn:microsoft.com/office/officeart/2005/8/layout/vList5"/>
    <dgm:cxn modelId="{5D31EC85-8DB7-4C51-BE24-0FAD2C0ED10D}" type="presParOf" srcId="{A693FFD1-8326-4198-B2D3-FF9A4E212475}" destId="{DBF54DB1-D1C4-4DA1-B8FA-72A4D80A2321}" srcOrd="3" destOrd="0" presId="urn:microsoft.com/office/officeart/2005/8/layout/vList5"/>
    <dgm:cxn modelId="{B05BA016-3832-4435-8853-65FB35AB2F43}" type="presParOf" srcId="{A693FFD1-8326-4198-B2D3-FF9A4E212475}" destId="{5478C1B3-68F8-4635-9C62-8FD90EFA67E0}" srcOrd="4" destOrd="0" presId="urn:microsoft.com/office/officeart/2005/8/layout/vList5"/>
    <dgm:cxn modelId="{5126A017-CE78-4685-82E4-A140335AC6AF}" type="presParOf" srcId="{5478C1B3-68F8-4635-9C62-8FD90EFA67E0}" destId="{0A05761E-0220-417E-9228-0A767B0ABD52}" srcOrd="0" destOrd="0" presId="urn:microsoft.com/office/officeart/2005/8/layout/vList5"/>
    <dgm:cxn modelId="{0B7D80E8-18BE-4B86-87A8-22272F3EB696}" type="presParOf" srcId="{5478C1B3-68F8-4635-9C62-8FD90EFA67E0}" destId="{B14E2B33-668D-47E0-9C02-AE8BB4DBF96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9E0EF02-ADD1-43C4-9D00-FE5B0975C3A3}" type="doc">
      <dgm:prSet loTypeId="urn:microsoft.com/office/officeart/2005/8/layout/funnel1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5E61BA1C-C16D-415D-86E3-E37808C77D14}">
      <dgm:prSet phldrT="[Text]"/>
      <dgm:spPr/>
      <dgm:t>
        <a:bodyPr/>
        <a:lstStyle/>
        <a:p>
          <a:r>
            <a:rPr lang="cs-CZ"/>
            <a:t>Zjišťovat nejlepší zájem dítěte</a:t>
          </a:r>
          <a:endParaRPr lang="cs-CZ" dirty="0"/>
        </a:p>
      </dgm:t>
    </dgm:pt>
    <dgm:pt modelId="{EA05E8E9-DC6C-47F5-A8BE-4921AE0063B5}" type="parTrans" cxnId="{FB355B0C-6782-450D-B935-D8A0D5E4898E}">
      <dgm:prSet/>
      <dgm:spPr/>
      <dgm:t>
        <a:bodyPr/>
        <a:lstStyle/>
        <a:p>
          <a:endParaRPr lang="cs-CZ"/>
        </a:p>
      </dgm:t>
    </dgm:pt>
    <dgm:pt modelId="{998FAC48-33F6-47AA-A496-2BA802F7A98D}" type="sibTrans" cxnId="{FB355B0C-6782-450D-B935-D8A0D5E4898E}">
      <dgm:prSet/>
      <dgm:spPr/>
      <dgm:t>
        <a:bodyPr/>
        <a:lstStyle/>
        <a:p>
          <a:endParaRPr lang="cs-CZ"/>
        </a:p>
      </dgm:t>
    </dgm:pt>
    <dgm:pt modelId="{76B9ED8B-5DA4-4788-8562-B2E9145E352F}">
      <dgm:prSet phldrT="[Text]"/>
      <dgm:spPr/>
      <dgm:t>
        <a:bodyPr/>
        <a:lstStyle/>
        <a:p>
          <a:r>
            <a:rPr lang="cs-CZ" dirty="0"/>
            <a:t>Hájit nejlepší zájem dítěte</a:t>
          </a:r>
        </a:p>
      </dgm:t>
    </dgm:pt>
    <dgm:pt modelId="{21FBF48E-2994-46D8-B9A8-C155042C5526}" type="parTrans" cxnId="{AE8F6CE6-84FC-4699-8A12-356E4EDD9AA4}">
      <dgm:prSet/>
      <dgm:spPr/>
      <dgm:t>
        <a:bodyPr/>
        <a:lstStyle/>
        <a:p>
          <a:endParaRPr lang="cs-CZ"/>
        </a:p>
      </dgm:t>
    </dgm:pt>
    <dgm:pt modelId="{3DA4CE90-11C1-4B2A-BB87-E366689E0513}" type="sibTrans" cxnId="{AE8F6CE6-84FC-4699-8A12-356E4EDD9AA4}">
      <dgm:prSet/>
      <dgm:spPr/>
      <dgm:t>
        <a:bodyPr/>
        <a:lstStyle/>
        <a:p>
          <a:endParaRPr lang="cs-CZ"/>
        </a:p>
      </dgm:t>
    </dgm:pt>
    <dgm:pt modelId="{9DA0C1C2-8803-4FE2-A3AB-5D3E25CD393A}">
      <dgm:prSet phldrT="[Text]" custT="1"/>
      <dgm:spPr/>
      <dgm:t>
        <a:bodyPr/>
        <a:lstStyle/>
        <a:p>
          <a:r>
            <a:rPr lang="cs-CZ" sz="3600" b="1" dirty="0">
              <a:solidFill>
                <a:srgbClr val="C00000"/>
              </a:solidFill>
            </a:rPr>
            <a:t>Odpovídat za proces</a:t>
          </a:r>
        </a:p>
      </dgm:t>
    </dgm:pt>
    <dgm:pt modelId="{52DB808D-ECF4-4BFF-9874-FF09E061406C}" type="parTrans" cxnId="{3BBF7C20-C529-419D-BDE6-3162DB828255}">
      <dgm:prSet/>
      <dgm:spPr/>
      <dgm:t>
        <a:bodyPr/>
        <a:lstStyle/>
        <a:p>
          <a:endParaRPr lang="cs-CZ"/>
        </a:p>
      </dgm:t>
    </dgm:pt>
    <dgm:pt modelId="{942B8311-8B39-4DB6-8F53-A6EA74EA9237}" type="sibTrans" cxnId="{3BBF7C20-C529-419D-BDE6-3162DB828255}">
      <dgm:prSet/>
      <dgm:spPr/>
      <dgm:t>
        <a:bodyPr/>
        <a:lstStyle/>
        <a:p>
          <a:endParaRPr lang="cs-CZ"/>
        </a:p>
      </dgm:t>
    </dgm:pt>
    <dgm:pt modelId="{D00AF795-BF04-4322-B2EB-65F5FF704840}">
      <dgm:prSet phldrT="[Text]"/>
      <dgm:spPr/>
      <dgm:t>
        <a:bodyPr/>
        <a:lstStyle/>
        <a:p>
          <a:r>
            <a:rPr lang="cs-CZ" dirty="0"/>
            <a:t>Usiluje o nalezení nejlepšího řešení</a:t>
          </a:r>
        </a:p>
      </dgm:t>
    </dgm:pt>
    <dgm:pt modelId="{66985A47-3BCC-4833-B83F-2D3331271C46}" type="parTrans" cxnId="{42EF5210-635B-4B0A-9595-25572FF1FDD2}">
      <dgm:prSet/>
      <dgm:spPr/>
      <dgm:t>
        <a:bodyPr/>
        <a:lstStyle/>
        <a:p>
          <a:endParaRPr lang="cs-CZ"/>
        </a:p>
      </dgm:t>
    </dgm:pt>
    <dgm:pt modelId="{6D7B085C-B6E8-40F0-9713-3ED14BB6BFFD}" type="sibTrans" cxnId="{42EF5210-635B-4B0A-9595-25572FF1FDD2}">
      <dgm:prSet/>
      <dgm:spPr/>
      <dgm:t>
        <a:bodyPr/>
        <a:lstStyle/>
        <a:p>
          <a:endParaRPr lang="cs-CZ"/>
        </a:p>
      </dgm:t>
    </dgm:pt>
    <dgm:pt modelId="{FC2DD385-CF1A-4C87-A66F-E693C29B7AA2}" type="pres">
      <dgm:prSet presAssocID="{A9E0EF02-ADD1-43C4-9D00-FE5B0975C3A3}" presName="Name0" presStyleCnt="0">
        <dgm:presLayoutVars>
          <dgm:chMax val="4"/>
          <dgm:resizeHandles val="exact"/>
        </dgm:presLayoutVars>
      </dgm:prSet>
      <dgm:spPr/>
    </dgm:pt>
    <dgm:pt modelId="{8EDB1007-11EF-4B87-AA59-4EF2ACE2B338}" type="pres">
      <dgm:prSet presAssocID="{A9E0EF02-ADD1-43C4-9D00-FE5B0975C3A3}" presName="ellipse" presStyleLbl="trBgShp" presStyleIdx="0" presStyleCnt="1"/>
      <dgm:spPr/>
    </dgm:pt>
    <dgm:pt modelId="{52B356D6-A1BF-4656-A51A-07A24EDBA861}" type="pres">
      <dgm:prSet presAssocID="{A9E0EF02-ADD1-43C4-9D00-FE5B0975C3A3}" presName="arrow1" presStyleLbl="fgShp" presStyleIdx="0" presStyleCnt="1"/>
      <dgm:spPr/>
    </dgm:pt>
    <dgm:pt modelId="{6815CCF2-C7DD-4F69-B311-2EDC81704BFC}" type="pres">
      <dgm:prSet presAssocID="{A9E0EF02-ADD1-43C4-9D00-FE5B0975C3A3}" presName="rectangle" presStyleLbl="revTx" presStyleIdx="0" presStyleCnt="1" custScaleX="150975">
        <dgm:presLayoutVars>
          <dgm:bulletEnabled val="1"/>
        </dgm:presLayoutVars>
      </dgm:prSet>
      <dgm:spPr/>
    </dgm:pt>
    <dgm:pt modelId="{EDEB98C2-59A9-4740-BDEF-9A1C96A715CD}" type="pres">
      <dgm:prSet presAssocID="{76B9ED8B-5DA4-4788-8562-B2E9145E352F}" presName="item1" presStyleLbl="node1" presStyleIdx="0" presStyleCnt="3">
        <dgm:presLayoutVars>
          <dgm:bulletEnabled val="1"/>
        </dgm:presLayoutVars>
      </dgm:prSet>
      <dgm:spPr/>
    </dgm:pt>
    <dgm:pt modelId="{9CBF0BD6-16B6-4D51-A078-D8737D9D0EC9}" type="pres">
      <dgm:prSet presAssocID="{D00AF795-BF04-4322-B2EB-65F5FF704840}" presName="item2" presStyleLbl="node1" presStyleIdx="1" presStyleCnt="3">
        <dgm:presLayoutVars>
          <dgm:bulletEnabled val="1"/>
        </dgm:presLayoutVars>
      </dgm:prSet>
      <dgm:spPr/>
    </dgm:pt>
    <dgm:pt modelId="{35A89FC3-F228-4F7C-899B-F6BE77697022}" type="pres">
      <dgm:prSet presAssocID="{9DA0C1C2-8803-4FE2-A3AB-5D3E25CD393A}" presName="item3" presStyleLbl="node1" presStyleIdx="2" presStyleCnt="3">
        <dgm:presLayoutVars>
          <dgm:bulletEnabled val="1"/>
        </dgm:presLayoutVars>
      </dgm:prSet>
      <dgm:spPr/>
    </dgm:pt>
    <dgm:pt modelId="{46F4B65B-4F91-41AD-A722-00797584D3C4}" type="pres">
      <dgm:prSet presAssocID="{A9E0EF02-ADD1-43C4-9D00-FE5B0975C3A3}" presName="funnel" presStyleLbl="trAlignAcc1" presStyleIdx="0" presStyleCnt="1" custLinFactNeighborX="136" custLinFactNeighborY="-893"/>
      <dgm:spPr/>
    </dgm:pt>
  </dgm:ptLst>
  <dgm:cxnLst>
    <dgm:cxn modelId="{FB355B0C-6782-450D-B935-D8A0D5E4898E}" srcId="{A9E0EF02-ADD1-43C4-9D00-FE5B0975C3A3}" destId="{5E61BA1C-C16D-415D-86E3-E37808C77D14}" srcOrd="0" destOrd="0" parTransId="{EA05E8E9-DC6C-47F5-A8BE-4921AE0063B5}" sibTransId="{998FAC48-33F6-47AA-A496-2BA802F7A98D}"/>
    <dgm:cxn modelId="{42EF5210-635B-4B0A-9595-25572FF1FDD2}" srcId="{A9E0EF02-ADD1-43C4-9D00-FE5B0975C3A3}" destId="{D00AF795-BF04-4322-B2EB-65F5FF704840}" srcOrd="2" destOrd="0" parTransId="{66985A47-3BCC-4833-B83F-2D3331271C46}" sibTransId="{6D7B085C-B6E8-40F0-9713-3ED14BB6BFFD}"/>
    <dgm:cxn modelId="{3BBF7C20-C529-419D-BDE6-3162DB828255}" srcId="{A9E0EF02-ADD1-43C4-9D00-FE5B0975C3A3}" destId="{9DA0C1C2-8803-4FE2-A3AB-5D3E25CD393A}" srcOrd="3" destOrd="0" parTransId="{52DB808D-ECF4-4BFF-9874-FF09E061406C}" sibTransId="{942B8311-8B39-4DB6-8F53-A6EA74EA9237}"/>
    <dgm:cxn modelId="{201D9D2A-92F3-4C0F-9E52-F93C3054CB69}" type="presOf" srcId="{9DA0C1C2-8803-4FE2-A3AB-5D3E25CD393A}" destId="{6815CCF2-C7DD-4F69-B311-2EDC81704BFC}" srcOrd="0" destOrd="0" presId="urn:microsoft.com/office/officeart/2005/8/layout/funnel1"/>
    <dgm:cxn modelId="{C19CCB4E-5C35-44C5-99EF-73C98D1C7627}" type="presOf" srcId="{76B9ED8B-5DA4-4788-8562-B2E9145E352F}" destId="{9CBF0BD6-16B6-4D51-A078-D8737D9D0EC9}" srcOrd="0" destOrd="0" presId="urn:microsoft.com/office/officeart/2005/8/layout/funnel1"/>
    <dgm:cxn modelId="{5C262D90-3B8E-425A-9BF2-F1737E226938}" type="presOf" srcId="{5E61BA1C-C16D-415D-86E3-E37808C77D14}" destId="{35A89FC3-F228-4F7C-899B-F6BE77697022}" srcOrd="0" destOrd="0" presId="urn:microsoft.com/office/officeart/2005/8/layout/funnel1"/>
    <dgm:cxn modelId="{44D6D699-8B03-44D2-BBC3-2950CEA92F9B}" type="presOf" srcId="{D00AF795-BF04-4322-B2EB-65F5FF704840}" destId="{EDEB98C2-59A9-4740-BDEF-9A1C96A715CD}" srcOrd="0" destOrd="0" presId="urn:microsoft.com/office/officeart/2005/8/layout/funnel1"/>
    <dgm:cxn modelId="{D6F3A2C7-4A9D-4400-A4B9-D32599E6B26E}" type="presOf" srcId="{A9E0EF02-ADD1-43C4-9D00-FE5B0975C3A3}" destId="{FC2DD385-CF1A-4C87-A66F-E693C29B7AA2}" srcOrd="0" destOrd="0" presId="urn:microsoft.com/office/officeart/2005/8/layout/funnel1"/>
    <dgm:cxn modelId="{AE8F6CE6-84FC-4699-8A12-356E4EDD9AA4}" srcId="{A9E0EF02-ADD1-43C4-9D00-FE5B0975C3A3}" destId="{76B9ED8B-5DA4-4788-8562-B2E9145E352F}" srcOrd="1" destOrd="0" parTransId="{21FBF48E-2994-46D8-B9A8-C155042C5526}" sibTransId="{3DA4CE90-11C1-4B2A-BB87-E366689E0513}"/>
    <dgm:cxn modelId="{4E933608-1EE6-47A0-9791-8BF3A0CDE338}" type="presParOf" srcId="{FC2DD385-CF1A-4C87-A66F-E693C29B7AA2}" destId="{8EDB1007-11EF-4B87-AA59-4EF2ACE2B338}" srcOrd="0" destOrd="0" presId="urn:microsoft.com/office/officeart/2005/8/layout/funnel1"/>
    <dgm:cxn modelId="{D07D9B17-4E58-4ECD-A4E3-CB4854957459}" type="presParOf" srcId="{FC2DD385-CF1A-4C87-A66F-E693C29B7AA2}" destId="{52B356D6-A1BF-4656-A51A-07A24EDBA861}" srcOrd="1" destOrd="0" presId="urn:microsoft.com/office/officeart/2005/8/layout/funnel1"/>
    <dgm:cxn modelId="{74586AA8-E354-49E9-88F3-AF6AFB9332F4}" type="presParOf" srcId="{FC2DD385-CF1A-4C87-A66F-E693C29B7AA2}" destId="{6815CCF2-C7DD-4F69-B311-2EDC81704BFC}" srcOrd="2" destOrd="0" presId="urn:microsoft.com/office/officeart/2005/8/layout/funnel1"/>
    <dgm:cxn modelId="{95716580-E997-4167-8E8E-C10AAD205970}" type="presParOf" srcId="{FC2DD385-CF1A-4C87-A66F-E693C29B7AA2}" destId="{EDEB98C2-59A9-4740-BDEF-9A1C96A715CD}" srcOrd="3" destOrd="0" presId="urn:microsoft.com/office/officeart/2005/8/layout/funnel1"/>
    <dgm:cxn modelId="{D55E2DFD-E1DA-4B7E-B791-FD9F0C66A7C7}" type="presParOf" srcId="{FC2DD385-CF1A-4C87-A66F-E693C29B7AA2}" destId="{9CBF0BD6-16B6-4D51-A078-D8737D9D0EC9}" srcOrd="4" destOrd="0" presId="urn:microsoft.com/office/officeart/2005/8/layout/funnel1"/>
    <dgm:cxn modelId="{B7DCA804-75DE-47E1-9981-8FE9752863F5}" type="presParOf" srcId="{FC2DD385-CF1A-4C87-A66F-E693C29B7AA2}" destId="{35A89FC3-F228-4F7C-899B-F6BE77697022}" srcOrd="5" destOrd="0" presId="urn:microsoft.com/office/officeart/2005/8/layout/funnel1"/>
    <dgm:cxn modelId="{653D4DAD-C0C6-4368-8101-C5EBFE9A7664}" type="presParOf" srcId="{FC2DD385-CF1A-4C87-A66F-E693C29B7AA2}" destId="{46F4B65B-4F91-41AD-A722-00797584D3C4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00195A9-1BBA-4088-9C5A-A9259D1701D8}" type="doc">
      <dgm:prSet loTypeId="urn:microsoft.com/office/officeart/2005/8/layout/chart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3AF27A02-E805-4A16-B098-F0B80E513B98}">
      <dgm:prSet phldrT="[Text]"/>
      <dgm:spPr/>
      <dgm:t>
        <a:bodyPr/>
        <a:lstStyle/>
        <a:p>
          <a:r>
            <a:rPr lang="cs-CZ" dirty="0"/>
            <a:t>Rozhodovat ve sporech kdo má pravdu</a:t>
          </a:r>
        </a:p>
      </dgm:t>
    </dgm:pt>
    <dgm:pt modelId="{2EF638F9-F14A-4506-B017-0D228ECC0A6F}" type="parTrans" cxnId="{3EF35936-B3BC-4C86-BE41-DDE0B40265FC}">
      <dgm:prSet/>
      <dgm:spPr/>
      <dgm:t>
        <a:bodyPr/>
        <a:lstStyle/>
        <a:p>
          <a:endParaRPr lang="cs-CZ"/>
        </a:p>
      </dgm:t>
    </dgm:pt>
    <dgm:pt modelId="{A67BFD97-2626-4D28-BC56-F0560549183A}" type="sibTrans" cxnId="{3EF35936-B3BC-4C86-BE41-DDE0B40265FC}">
      <dgm:prSet/>
      <dgm:spPr/>
      <dgm:t>
        <a:bodyPr/>
        <a:lstStyle/>
        <a:p>
          <a:endParaRPr lang="cs-CZ"/>
        </a:p>
      </dgm:t>
    </dgm:pt>
    <dgm:pt modelId="{A87D55C8-2524-4C1A-A39C-464B28ACC4FD}">
      <dgm:prSet phldrT="[Text]"/>
      <dgm:spPr/>
      <dgm:t>
        <a:bodyPr/>
        <a:lstStyle/>
        <a:p>
          <a:r>
            <a:rPr lang="cs-CZ" dirty="0"/>
            <a:t>Být prostředníkem v komunikaci</a:t>
          </a:r>
        </a:p>
      </dgm:t>
    </dgm:pt>
    <dgm:pt modelId="{79CD2667-FEBE-43D6-A3B0-985608961DB9}" type="parTrans" cxnId="{8611F8AE-A4D8-4516-8914-6702BE17A66D}">
      <dgm:prSet/>
      <dgm:spPr/>
      <dgm:t>
        <a:bodyPr/>
        <a:lstStyle/>
        <a:p>
          <a:endParaRPr lang="cs-CZ"/>
        </a:p>
      </dgm:t>
    </dgm:pt>
    <dgm:pt modelId="{E14C9465-D8D3-4F81-B1A4-A35BF24505A8}" type="sibTrans" cxnId="{8611F8AE-A4D8-4516-8914-6702BE17A66D}">
      <dgm:prSet/>
      <dgm:spPr/>
      <dgm:t>
        <a:bodyPr/>
        <a:lstStyle/>
        <a:p>
          <a:endParaRPr lang="cs-CZ"/>
        </a:p>
      </dgm:t>
    </dgm:pt>
    <dgm:pt modelId="{6D039A65-20D4-453A-8A52-BE322AD4A9A5}">
      <dgm:prSet phldrT="[Text]"/>
      <dgm:spPr/>
      <dgm:t>
        <a:bodyPr/>
        <a:lstStyle/>
        <a:p>
          <a:r>
            <a:rPr lang="cs-CZ" dirty="0"/>
            <a:t>Nalézt nejlepší řešení</a:t>
          </a:r>
        </a:p>
      </dgm:t>
    </dgm:pt>
    <dgm:pt modelId="{D51BDC9C-610B-4BFD-954C-30FFA90D961C}" type="parTrans" cxnId="{09F6350B-AB48-43E4-A6E1-A77B5677A4CC}">
      <dgm:prSet/>
      <dgm:spPr/>
      <dgm:t>
        <a:bodyPr/>
        <a:lstStyle/>
        <a:p>
          <a:endParaRPr lang="cs-CZ"/>
        </a:p>
      </dgm:t>
    </dgm:pt>
    <dgm:pt modelId="{01A5A1DA-564F-40DE-9410-1A5557F8A280}" type="sibTrans" cxnId="{09F6350B-AB48-43E4-A6E1-A77B5677A4CC}">
      <dgm:prSet/>
      <dgm:spPr/>
      <dgm:t>
        <a:bodyPr/>
        <a:lstStyle/>
        <a:p>
          <a:endParaRPr lang="cs-CZ"/>
        </a:p>
      </dgm:t>
    </dgm:pt>
    <dgm:pt modelId="{B5FEA109-0277-4AE5-8028-FBC3ED6D09E6}">
      <dgm:prSet phldrT="[Text]"/>
      <dgm:spPr/>
      <dgm:t>
        <a:bodyPr/>
        <a:lstStyle/>
        <a:p>
          <a:r>
            <a:rPr lang="cs-CZ" dirty="0"/>
            <a:t>Odpovídat za výsledek</a:t>
          </a:r>
        </a:p>
      </dgm:t>
    </dgm:pt>
    <dgm:pt modelId="{F0B482FC-EE08-481C-B33E-AC8ACA17802B}" type="parTrans" cxnId="{8DC117D1-8C52-4FAC-9F16-E8F8C3B9B1D6}">
      <dgm:prSet/>
      <dgm:spPr/>
      <dgm:t>
        <a:bodyPr/>
        <a:lstStyle/>
        <a:p>
          <a:endParaRPr lang="cs-CZ"/>
        </a:p>
      </dgm:t>
    </dgm:pt>
    <dgm:pt modelId="{E03408F8-6DB9-4D1C-8BE1-9C82941498CE}" type="sibTrans" cxnId="{8DC117D1-8C52-4FAC-9F16-E8F8C3B9B1D6}">
      <dgm:prSet/>
      <dgm:spPr/>
      <dgm:t>
        <a:bodyPr/>
        <a:lstStyle/>
        <a:p>
          <a:endParaRPr lang="cs-CZ"/>
        </a:p>
      </dgm:t>
    </dgm:pt>
    <dgm:pt modelId="{A12FACA4-536E-44C2-9275-B1E194C22B82}" type="pres">
      <dgm:prSet presAssocID="{700195A9-1BBA-4088-9C5A-A9259D1701D8}" presName="compositeShape" presStyleCnt="0">
        <dgm:presLayoutVars>
          <dgm:chMax val="7"/>
          <dgm:dir/>
          <dgm:resizeHandles val="exact"/>
        </dgm:presLayoutVars>
      </dgm:prSet>
      <dgm:spPr/>
    </dgm:pt>
    <dgm:pt modelId="{2C20CB78-4CC1-421E-A534-DAAC011846A8}" type="pres">
      <dgm:prSet presAssocID="{700195A9-1BBA-4088-9C5A-A9259D1701D8}" presName="wedge1" presStyleLbl="node1" presStyleIdx="0" presStyleCnt="4"/>
      <dgm:spPr/>
    </dgm:pt>
    <dgm:pt modelId="{FB00AC42-C8BC-4AC5-B87E-BA4D8EDB9F9B}" type="pres">
      <dgm:prSet presAssocID="{700195A9-1BBA-4088-9C5A-A9259D1701D8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78FA974-CA33-4BB8-A607-ABCABF5ECD87}" type="pres">
      <dgm:prSet presAssocID="{700195A9-1BBA-4088-9C5A-A9259D1701D8}" presName="wedge2" presStyleLbl="node1" presStyleIdx="1" presStyleCnt="4"/>
      <dgm:spPr/>
    </dgm:pt>
    <dgm:pt modelId="{1E9AFC89-232E-40FA-AF6F-F8FAC2CCE34A}" type="pres">
      <dgm:prSet presAssocID="{700195A9-1BBA-4088-9C5A-A9259D1701D8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75B4E62-0047-4D90-9FD8-8CBFCF367849}" type="pres">
      <dgm:prSet presAssocID="{700195A9-1BBA-4088-9C5A-A9259D1701D8}" presName="wedge3" presStyleLbl="node1" presStyleIdx="2" presStyleCnt="4"/>
      <dgm:spPr/>
    </dgm:pt>
    <dgm:pt modelId="{9FC146AC-BFA8-4A29-B7BD-5B3CD1312901}" type="pres">
      <dgm:prSet presAssocID="{700195A9-1BBA-4088-9C5A-A9259D1701D8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93A9959-1F96-4140-BBEF-3A8E0B8A2277}" type="pres">
      <dgm:prSet presAssocID="{700195A9-1BBA-4088-9C5A-A9259D1701D8}" presName="wedge4" presStyleLbl="node1" presStyleIdx="3" presStyleCnt="4"/>
      <dgm:spPr/>
    </dgm:pt>
    <dgm:pt modelId="{283F24A7-5591-4CAD-9B2C-BC7CA282BAE2}" type="pres">
      <dgm:prSet presAssocID="{700195A9-1BBA-4088-9C5A-A9259D1701D8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9F6350B-AB48-43E4-A6E1-A77B5677A4CC}" srcId="{700195A9-1BBA-4088-9C5A-A9259D1701D8}" destId="{6D039A65-20D4-453A-8A52-BE322AD4A9A5}" srcOrd="3" destOrd="0" parTransId="{D51BDC9C-610B-4BFD-954C-30FFA90D961C}" sibTransId="{01A5A1DA-564F-40DE-9410-1A5557F8A280}"/>
    <dgm:cxn modelId="{116C1C1C-66ED-4999-A5A2-9F8DD11AC56C}" type="presOf" srcId="{3AF27A02-E805-4A16-B098-F0B80E513B98}" destId="{1E9AFC89-232E-40FA-AF6F-F8FAC2CCE34A}" srcOrd="1" destOrd="0" presId="urn:microsoft.com/office/officeart/2005/8/layout/chart3"/>
    <dgm:cxn modelId="{3EF35936-B3BC-4C86-BE41-DDE0B40265FC}" srcId="{700195A9-1BBA-4088-9C5A-A9259D1701D8}" destId="{3AF27A02-E805-4A16-B098-F0B80E513B98}" srcOrd="1" destOrd="0" parTransId="{2EF638F9-F14A-4506-B017-0D228ECC0A6F}" sibTransId="{A67BFD97-2626-4D28-BC56-F0560549183A}"/>
    <dgm:cxn modelId="{EF1ED33D-8B31-48A2-A969-27BC119FDECF}" type="presOf" srcId="{A87D55C8-2524-4C1A-A39C-464B28ACC4FD}" destId="{D75B4E62-0047-4D90-9FD8-8CBFCF367849}" srcOrd="0" destOrd="0" presId="urn:microsoft.com/office/officeart/2005/8/layout/chart3"/>
    <dgm:cxn modelId="{4B3D3792-ED95-43EE-B5B2-7F17F1CD8654}" type="presOf" srcId="{3AF27A02-E805-4A16-B098-F0B80E513B98}" destId="{178FA974-CA33-4BB8-A607-ABCABF5ECD87}" srcOrd="0" destOrd="0" presId="urn:microsoft.com/office/officeart/2005/8/layout/chart3"/>
    <dgm:cxn modelId="{99F07E9B-5811-4B63-B0B6-5B188A9F5A68}" type="presOf" srcId="{B5FEA109-0277-4AE5-8028-FBC3ED6D09E6}" destId="{FB00AC42-C8BC-4AC5-B87E-BA4D8EDB9F9B}" srcOrd="1" destOrd="0" presId="urn:microsoft.com/office/officeart/2005/8/layout/chart3"/>
    <dgm:cxn modelId="{35A32CA8-1A3E-45DA-A787-DBE8001EFB16}" type="presOf" srcId="{6D039A65-20D4-453A-8A52-BE322AD4A9A5}" destId="{283F24A7-5591-4CAD-9B2C-BC7CA282BAE2}" srcOrd="1" destOrd="0" presId="urn:microsoft.com/office/officeart/2005/8/layout/chart3"/>
    <dgm:cxn modelId="{8611F8AE-A4D8-4516-8914-6702BE17A66D}" srcId="{700195A9-1BBA-4088-9C5A-A9259D1701D8}" destId="{A87D55C8-2524-4C1A-A39C-464B28ACC4FD}" srcOrd="2" destOrd="0" parTransId="{79CD2667-FEBE-43D6-A3B0-985608961DB9}" sibTransId="{E14C9465-D8D3-4F81-B1A4-A35BF24505A8}"/>
    <dgm:cxn modelId="{149021C2-67DC-47B3-9FBF-BF6097B6FCCB}" type="presOf" srcId="{A87D55C8-2524-4C1A-A39C-464B28ACC4FD}" destId="{9FC146AC-BFA8-4A29-B7BD-5B3CD1312901}" srcOrd="1" destOrd="0" presId="urn:microsoft.com/office/officeart/2005/8/layout/chart3"/>
    <dgm:cxn modelId="{CD75A8C8-C21D-4DBD-8722-3FA439540A4A}" type="presOf" srcId="{6D039A65-20D4-453A-8A52-BE322AD4A9A5}" destId="{493A9959-1F96-4140-BBEF-3A8E0B8A2277}" srcOrd="0" destOrd="0" presId="urn:microsoft.com/office/officeart/2005/8/layout/chart3"/>
    <dgm:cxn modelId="{8DC117D1-8C52-4FAC-9F16-E8F8C3B9B1D6}" srcId="{700195A9-1BBA-4088-9C5A-A9259D1701D8}" destId="{B5FEA109-0277-4AE5-8028-FBC3ED6D09E6}" srcOrd="0" destOrd="0" parTransId="{F0B482FC-EE08-481C-B33E-AC8ACA17802B}" sibTransId="{E03408F8-6DB9-4D1C-8BE1-9C82941498CE}"/>
    <dgm:cxn modelId="{BB05C1D3-4D1C-4A2D-A871-522FABED4970}" type="presOf" srcId="{700195A9-1BBA-4088-9C5A-A9259D1701D8}" destId="{A12FACA4-536E-44C2-9275-B1E194C22B82}" srcOrd="0" destOrd="0" presId="urn:microsoft.com/office/officeart/2005/8/layout/chart3"/>
    <dgm:cxn modelId="{1BA284EB-7D39-4EB0-BC04-3E9AF82C7AB8}" type="presOf" srcId="{B5FEA109-0277-4AE5-8028-FBC3ED6D09E6}" destId="{2C20CB78-4CC1-421E-A534-DAAC011846A8}" srcOrd="0" destOrd="0" presId="urn:microsoft.com/office/officeart/2005/8/layout/chart3"/>
    <dgm:cxn modelId="{6EE0B348-3E9B-4F18-9CC7-4794BE09DE74}" type="presParOf" srcId="{A12FACA4-536E-44C2-9275-B1E194C22B82}" destId="{2C20CB78-4CC1-421E-A534-DAAC011846A8}" srcOrd="0" destOrd="0" presId="urn:microsoft.com/office/officeart/2005/8/layout/chart3"/>
    <dgm:cxn modelId="{AD235A90-E49F-4698-80F7-B0CD1ED3A197}" type="presParOf" srcId="{A12FACA4-536E-44C2-9275-B1E194C22B82}" destId="{FB00AC42-C8BC-4AC5-B87E-BA4D8EDB9F9B}" srcOrd="1" destOrd="0" presId="urn:microsoft.com/office/officeart/2005/8/layout/chart3"/>
    <dgm:cxn modelId="{CB89C3F3-492B-4FB4-9688-8BF37A2953BC}" type="presParOf" srcId="{A12FACA4-536E-44C2-9275-B1E194C22B82}" destId="{178FA974-CA33-4BB8-A607-ABCABF5ECD87}" srcOrd="2" destOrd="0" presId="urn:microsoft.com/office/officeart/2005/8/layout/chart3"/>
    <dgm:cxn modelId="{74FE4A3D-590C-4F73-BDC3-FC56FED40179}" type="presParOf" srcId="{A12FACA4-536E-44C2-9275-B1E194C22B82}" destId="{1E9AFC89-232E-40FA-AF6F-F8FAC2CCE34A}" srcOrd="3" destOrd="0" presId="urn:microsoft.com/office/officeart/2005/8/layout/chart3"/>
    <dgm:cxn modelId="{DA1A0F2E-1397-4010-B34A-C0EF613AD0D1}" type="presParOf" srcId="{A12FACA4-536E-44C2-9275-B1E194C22B82}" destId="{D75B4E62-0047-4D90-9FD8-8CBFCF367849}" srcOrd="4" destOrd="0" presId="urn:microsoft.com/office/officeart/2005/8/layout/chart3"/>
    <dgm:cxn modelId="{5C7B5763-D90B-4DDF-9C93-BC3B63A09ECF}" type="presParOf" srcId="{A12FACA4-536E-44C2-9275-B1E194C22B82}" destId="{9FC146AC-BFA8-4A29-B7BD-5B3CD1312901}" srcOrd="5" destOrd="0" presId="urn:microsoft.com/office/officeart/2005/8/layout/chart3"/>
    <dgm:cxn modelId="{49E31A4D-0682-43AD-A3DA-D83A84C87DBE}" type="presParOf" srcId="{A12FACA4-536E-44C2-9275-B1E194C22B82}" destId="{493A9959-1F96-4140-BBEF-3A8E0B8A2277}" srcOrd="6" destOrd="0" presId="urn:microsoft.com/office/officeart/2005/8/layout/chart3"/>
    <dgm:cxn modelId="{8659429D-D1D2-445B-904A-173660A886B8}" type="presParOf" srcId="{A12FACA4-536E-44C2-9275-B1E194C22B82}" destId="{283F24A7-5591-4CAD-9B2C-BC7CA282BAE2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AF3A886-025F-4321-9FB7-21C974B394BA}" type="doc">
      <dgm:prSet loTypeId="urn:microsoft.com/office/officeart/2005/8/layout/pyramid2" loCatId="list" qsTypeId="urn:microsoft.com/office/officeart/2005/8/quickstyle/simple3" qsCatId="simple" csTypeId="urn:microsoft.com/office/officeart/2005/8/colors/accent6_2" csCatId="accent6" phldr="1"/>
      <dgm:spPr/>
    </dgm:pt>
    <dgm:pt modelId="{D77FAB55-BBA6-4B8D-A1CF-880B946A87ED}">
      <dgm:prSet phldrT="[Text]"/>
      <dgm:spPr/>
      <dgm:t>
        <a:bodyPr/>
        <a:lstStyle/>
        <a:p>
          <a:r>
            <a:rPr lang="cs-CZ" b="1"/>
            <a:t>Pomoc dětem umístěným mimo rodinu</a:t>
          </a:r>
          <a:endParaRPr lang="cs-CZ" b="1" dirty="0"/>
        </a:p>
      </dgm:t>
    </dgm:pt>
    <dgm:pt modelId="{F6220A60-B2B5-4915-99BA-CED261A5E034}" type="parTrans" cxnId="{7B99309F-D16C-44E7-A891-086C1D6EC837}">
      <dgm:prSet/>
      <dgm:spPr/>
      <dgm:t>
        <a:bodyPr/>
        <a:lstStyle/>
        <a:p>
          <a:endParaRPr lang="cs-CZ" b="1">
            <a:solidFill>
              <a:srgbClr val="002060"/>
            </a:solidFill>
          </a:endParaRPr>
        </a:p>
      </dgm:t>
    </dgm:pt>
    <dgm:pt modelId="{3F261B6E-14AD-4ABE-8600-3C2A7A32421E}" type="sibTrans" cxnId="{7B99309F-D16C-44E7-A891-086C1D6EC837}">
      <dgm:prSet/>
      <dgm:spPr/>
      <dgm:t>
        <a:bodyPr/>
        <a:lstStyle/>
        <a:p>
          <a:endParaRPr lang="cs-CZ" b="1">
            <a:solidFill>
              <a:srgbClr val="002060"/>
            </a:solidFill>
          </a:endParaRPr>
        </a:p>
      </dgm:t>
    </dgm:pt>
    <dgm:pt modelId="{A305C6E2-FE73-4C3A-8C8F-46D71FE7FB1A}">
      <dgm:prSet phldrT="[Text]"/>
      <dgm:spPr/>
      <dgm:t>
        <a:bodyPr/>
        <a:lstStyle/>
        <a:p>
          <a:r>
            <a:rPr lang="cs-CZ" b="1"/>
            <a:t>Opatření ve prospěch dětí</a:t>
          </a:r>
        </a:p>
        <a:p>
          <a:r>
            <a:rPr lang="cs-CZ" b="1"/>
            <a:t>(krizová pomoc, návrhy k soudu, výchovná opatření)</a:t>
          </a:r>
          <a:endParaRPr lang="cs-CZ" b="1" dirty="0"/>
        </a:p>
      </dgm:t>
    </dgm:pt>
    <dgm:pt modelId="{6CBFACBB-043A-41DF-B3CB-ECBC65009C13}" type="parTrans" cxnId="{23CF9B22-5013-4577-B801-CFD17EC550FF}">
      <dgm:prSet/>
      <dgm:spPr/>
      <dgm:t>
        <a:bodyPr/>
        <a:lstStyle/>
        <a:p>
          <a:endParaRPr lang="cs-CZ" b="1">
            <a:solidFill>
              <a:srgbClr val="002060"/>
            </a:solidFill>
          </a:endParaRPr>
        </a:p>
      </dgm:t>
    </dgm:pt>
    <dgm:pt modelId="{B566668E-A20D-4146-B86B-208EA20743AF}" type="sibTrans" cxnId="{23CF9B22-5013-4577-B801-CFD17EC550FF}">
      <dgm:prSet/>
      <dgm:spPr/>
      <dgm:t>
        <a:bodyPr/>
        <a:lstStyle/>
        <a:p>
          <a:endParaRPr lang="cs-CZ" b="1">
            <a:solidFill>
              <a:srgbClr val="002060"/>
            </a:solidFill>
          </a:endParaRPr>
        </a:p>
      </dgm:t>
    </dgm:pt>
    <dgm:pt modelId="{3DF48079-8962-47E7-BA13-5D9B1B36B21A}">
      <dgm:prSet phldrT="[Text]"/>
      <dgm:spPr/>
      <dgm:t>
        <a:bodyPr/>
        <a:lstStyle/>
        <a:p>
          <a:r>
            <a:rPr lang="cs-CZ" b="1" cap="all" baseline="0"/>
            <a:t>Pomoc a poradenství</a:t>
          </a:r>
          <a:endParaRPr lang="cs-CZ" b="1" cap="all" baseline="0" dirty="0"/>
        </a:p>
      </dgm:t>
    </dgm:pt>
    <dgm:pt modelId="{5CAF6B3D-409E-4CE1-A815-9D060FCAE6CA}" type="parTrans" cxnId="{BE4BE90A-75A9-4FC4-B7AD-545F45CD75E0}">
      <dgm:prSet/>
      <dgm:spPr/>
      <dgm:t>
        <a:bodyPr/>
        <a:lstStyle/>
        <a:p>
          <a:endParaRPr lang="cs-CZ" b="1">
            <a:solidFill>
              <a:srgbClr val="002060"/>
            </a:solidFill>
          </a:endParaRPr>
        </a:p>
      </dgm:t>
    </dgm:pt>
    <dgm:pt modelId="{E419BCF2-EFC9-4842-8789-07947B871C23}" type="sibTrans" cxnId="{BE4BE90A-75A9-4FC4-B7AD-545F45CD75E0}">
      <dgm:prSet/>
      <dgm:spPr/>
      <dgm:t>
        <a:bodyPr/>
        <a:lstStyle/>
        <a:p>
          <a:endParaRPr lang="cs-CZ" b="1">
            <a:solidFill>
              <a:srgbClr val="002060"/>
            </a:solidFill>
          </a:endParaRPr>
        </a:p>
      </dgm:t>
    </dgm:pt>
    <dgm:pt modelId="{9402B058-A1BB-4D8D-8EA9-DA0FB2D1B820}" type="pres">
      <dgm:prSet presAssocID="{1AF3A886-025F-4321-9FB7-21C974B394BA}" presName="compositeShape" presStyleCnt="0">
        <dgm:presLayoutVars>
          <dgm:dir/>
          <dgm:resizeHandles/>
        </dgm:presLayoutVars>
      </dgm:prSet>
      <dgm:spPr/>
    </dgm:pt>
    <dgm:pt modelId="{D75A6432-D819-4516-A2D5-D765476C2074}" type="pres">
      <dgm:prSet presAssocID="{1AF3A886-025F-4321-9FB7-21C974B394BA}" presName="pyramid" presStyleLbl="node1" presStyleIdx="0" presStyleCnt="1" custLinFactNeighborX="-521"/>
      <dgm:spPr/>
    </dgm:pt>
    <dgm:pt modelId="{F01EA1F1-6542-4114-BCAF-1AA0B31526AC}" type="pres">
      <dgm:prSet presAssocID="{1AF3A886-025F-4321-9FB7-21C974B394BA}" presName="theList" presStyleCnt="0"/>
      <dgm:spPr/>
    </dgm:pt>
    <dgm:pt modelId="{A46131E2-581A-4E9B-A01D-E66B92FE1CDA}" type="pres">
      <dgm:prSet presAssocID="{D77FAB55-BBA6-4B8D-A1CF-880B946A87ED}" presName="aNode" presStyleLbl="fgAcc1" presStyleIdx="0" presStyleCnt="3">
        <dgm:presLayoutVars>
          <dgm:bulletEnabled val="1"/>
        </dgm:presLayoutVars>
      </dgm:prSet>
      <dgm:spPr/>
    </dgm:pt>
    <dgm:pt modelId="{27576E44-E718-45B5-B789-1189C23409F0}" type="pres">
      <dgm:prSet presAssocID="{D77FAB55-BBA6-4B8D-A1CF-880B946A87ED}" presName="aSpace" presStyleCnt="0"/>
      <dgm:spPr/>
    </dgm:pt>
    <dgm:pt modelId="{C841735D-42C5-4E7C-A564-4F839E55E0EF}" type="pres">
      <dgm:prSet presAssocID="{A305C6E2-FE73-4C3A-8C8F-46D71FE7FB1A}" presName="aNode" presStyleLbl="fgAcc1" presStyleIdx="1" presStyleCnt="3">
        <dgm:presLayoutVars>
          <dgm:bulletEnabled val="1"/>
        </dgm:presLayoutVars>
      </dgm:prSet>
      <dgm:spPr/>
    </dgm:pt>
    <dgm:pt modelId="{514AF456-CD9C-459C-A5E2-533B3472654F}" type="pres">
      <dgm:prSet presAssocID="{A305C6E2-FE73-4C3A-8C8F-46D71FE7FB1A}" presName="aSpace" presStyleCnt="0"/>
      <dgm:spPr/>
    </dgm:pt>
    <dgm:pt modelId="{E74CA77E-1771-4F01-9B0A-ABE214748D79}" type="pres">
      <dgm:prSet presAssocID="{3DF48079-8962-47E7-BA13-5D9B1B36B21A}" presName="aNode" presStyleLbl="fgAcc1" presStyleIdx="2" presStyleCnt="3">
        <dgm:presLayoutVars>
          <dgm:bulletEnabled val="1"/>
        </dgm:presLayoutVars>
      </dgm:prSet>
      <dgm:spPr/>
    </dgm:pt>
    <dgm:pt modelId="{C2424D70-456D-4388-9F56-4A6C7C1F9F34}" type="pres">
      <dgm:prSet presAssocID="{3DF48079-8962-47E7-BA13-5D9B1B36B21A}" presName="aSpace" presStyleCnt="0"/>
      <dgm:spPr/>
    </dgm:pt>
  </dgm:ptLst>
  <dgm:cxnLst>
    <dgm:cxn modelId="{BE4BE90A-75A9-4FC4-B7AD-545F45CD75E0}" srcId="{1AF3A886-025F-4321-9FB7-21C974B394BA}" destId="{3DF48079-8962-47E7-BA13-5D9B1B36B21A}" srcOrd="2" destOrd="0" parTransId="{5CAF6B3D-409E-4CE1-A815-9D060FCAE6CA}" sibTransId="{E419BCF2-EFC9-4842-8789-07947B871C23}"/>
    <dgm:cxn modelId="{385AE716-1B02-473A-B552-53D5E5C5EDBA}" type="presOf" srcId="{A305C6E2-FE73-4C3A-8C8F-46D71FE7FB1A}" destId="{C841735D-42C5-4E7C-A564-4F839E55E0EF}" srcOrd="0" destOrd="0" presId="urn:microsoft.com/office/officeart/2005/8/layout/pyramid2"/>
    <dgm:cxn modelId="{87F6071C-D357-477F-8209-1ECABF854FF9}" type="presOf" srcId="{D77FAB55-BBA6-4B8D-A1CF-880B946A87ED}" destId="{A46131E2-581A-4E9B-A01D-E66B92FE1CDA}" srcOrd="0" destOrd="0" presId="urn:microsoft.com/office/officeart/2005/8/layout/pyramid2"/>
    <dgm:cxn modelId="{23CF9B22-5013-4577-B801-CFD17EC550FF}" srcId="{1AF3A886-025F-4321-9FB7-21C974B394BA}" destId="{A305C6E2-FE73-4C3A-8C8F-46D71FE7FB1A}" srcOrd="1" destOrd="0" parTransId="{6CBFACBB-043A-41DF-B3CB-ECBC65009C13}" sibTransId="{B566668E-A20D-4146-B86B-208EA20743AF}"/>
    <dgm:cxn modelId="{7B99309F-D16C-44E7-A891-086C1D6EC837}" srcId="{1AF3A886-025F-4321-9FB7-21C974B394BA}" destId="{D77FAB55-BBA6-4B8D-A1CF-880B946A87ED}" srcOrd="0" destOrd="0" parTransId="{F6220A60-B2B5-4915-99BA-CED261A5E034}" sibTransId="{3F261B6E-14AD-4ABE-8600-3C2A7A32421E}"/>
    <dgm:cxn modelId="{4FE6F6AE-CA2A-4E16-AF89-5A9A442C52CF}" type="presOf" srcId="{3DF48079-8962-47E7-BA13-5D9B1B36B21A}" destId="{E74CA77E-1771-4F01-9B0A-ABE214748D79}" srcOrd="0" destOrd="0" presId="urn:microsoft.com/office/officeart/2005/8/layout/pyramid2"/>
    <dgm:cxn modelId="{D3A363EF-B09D-46EB-A8C8-BBEABC0BEE3E}" type="presOf" srcId="{1AF3A886-025F-4321-9FB7-21C974B394BA}" destId="{9402B058-A1BB-4D8D-8EA9-DA0FB2D1B820}" srcOrd="0" destOrd="0" presId="urn:microsoft.com/office/officeart/2005/8/layout/pyramid2"/>
    <dgm:cxn modelId="{99F6906B-36CD-460E-B45C-99B072084FB6}" type="presParOf" srcId="{9402B058-A1BB-4D8D-8EA9-DA0FB2D1B820}" destId="{D75A6432-D819-4516-A2D5-D765476C2074}" srcOrd="0" destOrd="0" presId="urn:microsoft.com/office/officeart/2005/8/layout/pyramid2"/>
    <dgm:cxn modelId="{A5645C7A-5522-4EE7-86E1-8D010FD94F2A}" type="presParOf" srcId="{9402B058-A1BB-4D8D-8EA9-DA0FB2D1B820}" destId="{F01EA1F1-6542-4114-BCAF-1AA0B31526AC}" srcOrd="1" destOrd="0" presId="urn:microsoft.com/office/officeart/2005/8/layout/pyramid2"/>
    <dgm:cxn modelId="{34127D39-2C44-4A20-B4C9-BBEE23697407}" type="presParOf" srcId="{F01EA1F1-6542-4114-BCAF-1AA0B31526AC}" destId="{A46131E2-581A-4E9B-A01D-E66B92FE1CDA}" srcOrd="0" destOrd="0" presId="urn:microsoft.com/office/officeart/2005/8/layout/pyramid2"/>
    <dgm:cxn modelId="{EE41712A-1803-4FBE-8CD3-488EBB3C55AF}" type="presParOf" srcId="{F01EA1F1-6542-4114-BCAF-1AA0B31526AC}" destId="{27576E44-E718-45B5-B789-1189C23409F0}" srcOrd="1" destOrd="0" presId="urn:microsoft.com/office/officeart/2005/8/layout/pyramid2"/>
    <dgm:cxn modelId="{D2871196-74B2-443B-AEE8-053B6267E3DA}" type="presParOf" srcId="{F01EA1F1-6542-4114-BCAF-1AA0B31526AC}" destId="{C841735D-42C5-4E7C-A564-4F839E55E0EF}" srcOrd="2" destOrd="0" presId="urn:microsoft.com/office/officeart/2005/8/layout/pyramid2"/>
    <dgm:cxn modelId="{06CC679B-CD32-4371-A7B6-01520D56BDD3}" type="presParOf" srcId="{F01EA1F1-6542-4114-BCAF-1AA0B31526AC}" destId="{514AF456-CD9C-459C-A5E2-533B3472654F}" srcOrd="3" destOrd="0" presId="urn:microsoft.com/office/officeart/2005/8/layout/pyramid2"/>
    <dgm:cxn modelId="{85FB78DC-7766-4D8C-AC8D-0A815A3AC9DC}" type="presParOf" srcId="{F01EA1F1-6542-4114-BCAF-1AA0B31526AC}" destId="{E74CA77E-1771-4F01-9B0A-ABE214748D79}" srcOrd="4" destOrd="0" presId="urn:microsoft.com/office/officeart/2005/8/layout/pyramid2"/>
    <dgm:cxn modelId="{9AA1669B-46FF-4F6B-AF87-85CED0C85F76}" type="presParOf" srcId="{F01EA1F1-6542-4114-BCAF-1AA0B31526AC}" destId="{C2424D70-456D-4388-9F56-4A6C7C1F9F34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18DF049-0380-4353-B101-211D304F5B3D}" type="doc">
      <dgm:prSet loTypeId="urn:microsoft.com/office/officeart/2005/8/layout/StepDownProcess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cs-CZ"/>
        </a:p>
      </dgm:t>
    </dgm:pt>
    <dgm:pt modelId="{BF68F2EB-EAC3-47EF-881A-5A9DC57F4610}">
      <dgm:prSet phldrT="[Text]" custT="1"/>
      <dgm:spPr/>
      <dgm:t>
        <a:bodyPr/>
        <a:lstStyle/>
        <a:p>
          <a:r>
            <a:rPr lang="cs-CZ" sz="1800" b="1">
              <a:latin typeface="+mj-lt"/>
            </a:rPr>
            <a:t>Péče rodičů</a:t>
          </a:r>
          <a:endParaRPr lang="cs-CZ" sz="1800" b="1" dirty="0">
            <a:latin typeface="+mj-lt"/>
          </a:endParaRPr>
        </a:p>
      </dgm:t>
    </dgm:pt>
    <dgm:pt modelId="{88B1B52E-F707-4209-9F43-057F4E798797}" type="parTrans" cxnId="{1341CB4D-06DB-4B4B-9778-7C6688C758CD}">
      <dgm:prSet/>
      <dgm:spPr/>
      <dgm:t>
        <a:bodyPr/>
        <a:lstStyle/>
        <a:p>
          <a:endParaRPr lang="cs-CZ" sz="1800" b="1">
            <a:solidFill>
              <a:srgbClr val="002060"/>
            </a:solidFill>
            <a:latin typeface="+mj-lt"/>
          </a:endParaRPr>
        </a:p>
      </dgm:t>
    </dgm:pt>
    <dgm:pt modelId="{F03039EB-0875-41D4-A95B-D873DE7E60BA}" type="sibTrans" cxnId="{1341CB4D-06DB-4B4B-9778-7C6688C758CD}">
      <dgm:prSet/>
      <dgm:spPr/>
      <dgm:t>
        <a:bodyPr/>
        <a:lstStyle/>
        <a:p>
          <a:endParaRPr lang="cs-CZ" sz="1800" b="1">
            <a:solidFill>
              <a:srgbClr val="002060"/>
            </a:solidFill>
            <a:latin typeface="+mj-lt"/>
          </a:endParaRPr>
        </a:p>
      </dgm:t>
    </dgm:pt>
    <dgm:pt modelId="{D847C226-86E2-43FE-B997-357D2355F479}">
      <dgm:prSet phldrT="[Text]" custT="1"/>
      <dgm:spPr/>
      <dgm:t>
        <a:bodyPr/>
        <a:lstStyle/>
        <a:p>
          <a:r>
            <a:rPr lang="cs-CZ" sz="1800" b="1">
              <a:latin typeface="+mj-lt"/>
            </a:rPr>
            <a:t>Péče širší rodiny</a:t>
          </a:r>
          <a:endParaRPr lang="cs-CZ" sz="1800" b="1" dirty="0">
            <a:latin typeface="+mj-lt"/>
          </a:endParaRPr>
        </a:p>
      </dgm:t>
    </dgm:pt>
    <dgm:pt modelId="{BB5AAC51-441F-42F2-A8E3-A1C574E680F0}" type="parTrans" cxnId="{BFEB053B-EB98-431F-86D9-43B0CCF0C973}">
      <dgm:prSet/>
      <dgm:spPr/>
      <dgm:t>
        <a:bodyPr/>
        <a:lstStyle/>
        <a:p>
          <a:endParaRPr lang="cs-CZ" sz="1800" b="1">
            <a:solidFill>
              <a:srgbClr val="002060"/>
            </a:solidFill>
            <a:latin typeface="+mj-lt"/>
          </a:endParaRPr>
        </a:p>
      </dgm:t>
    </dgm:pt>
    <dgm:pt modelId="{272779F9-22FC-41CC-AF9F-B5ABA8B59553}" type="sibTrans" cxnId="{BFEB053B-EB98-431F-86D9-43B0CCF0C973}">
      <dgm:prSet/>
      <dgm:spPr/>
      <dgm:t>
        <a:bodyPr/>
        <a:lstStyle/>
        <a:p>
          <a:endParaRPr lang="cs-CZ" sz="1800" b="1">
            <a:solidFill>
              <a:srgbClr val="002060"/>
            </a:solidFill>
            <a:latin typeface="+mj-lt"/>
          </a:endParaRPr>
        </a:p>
      </dgm:t>
    </dgm:pt>
    <dgm:pt modelId="{1F72126B-76CA-46C0-9E1A-3F4C644211F1}">
      <dgm:prSet phldrT="[Text]" custT="1"/>
      <dgm:spPr/>
      <dgm:t>
        <a:bodyPr/>
        <a:lstStyle/>
        <a:p>
          <a:r>
            <a:rPr lang="cs-CZ" sz="1800" b="1">
              <a:latin typeface="+mj-lt"/>
            </a:rPr>
            <a:t>Náhradní rodinná péče</a:t>
          </a:r>
          <a:endParaRPr lang="cs-CZ" sz="1800" b="1" dirty="0">
            <a:latin typeface="+mj-lt"/>
          </a:endParaRPr>
        </a:p>
      </dgm:t>
    </dgm:pt>
    <dgm:pt modelId="{B58E8C07-87EF-4A09-BEDE-C396E3DE45E8}" type="parTrans" cxnId="{6C88992A-0AC1-449B-A966-852F363BAA6F}">
      <dgm:prSet/>
      <dgm:spPr/>
      <dgm:t>
        <a:bodyPr/>
        <a:lstStyle/>
        <a:p>
          <a:endParaRPr lang="cs-CZ" sz="1800" b="1">
            <a:solidFill>
              <a:srgbClr val="002060"/>
            </a:solidFill>
            <a:latin typeface="+mj-lt"/>
          </a:endParaRPr>
        </a:p>
      </dgm:t>
    </dgm:pt>
    <dgm:pt modelId="{645472CA-D312-4CB3-BD33-72802B908986}" type="sibTrans" cxnId="{6C88992A-0AC1-449B-A966-852F363BAA6F}">
      <dgm:prSet/>
      <dgm:spPr/>
      <dgm:t>
        <a:bodyPr/>
        <a:lstStyle/>
        <a:p>
          <a:endParaRPr lang="cs-CZ" sz="1800" b="1">
            <a:solidFill>
              <a:srgbClr val="002060"/>
            </a:solidFill>
            <a:latin typeface="+mj-lt"/>
          </a:endParaRPr>
        </a:p>
      </dgm:t>
    </dgm:pt>
    <dgm:pt modelId="{DD842BBD-20EB-4F5E-85D8-A905CC093BDD}">
      <dgm:prSet phldrT="[Text]" custT="1"/>
      <dgm:spPr/>
      <dgm:t>
        <a:bodyPr/>
        <a:lstStyle/>
        <a:p>
          <a:r>
            <a:rPr lang="cs-CZ" sz="1800" b="1">
              <a:latin typeface="+mj-lt"/>
            </a:rPr>
            <a:t>Institucionální péče</a:t>
          </a:r>
          <a:endParaRPr lang="cs-CZ" sz="1800" b="1" dirty="0">
            <a:latin typeface="+mj-lt"/>
          </a:endParaRPr>
        </a:p>
      </dgm:t>
    </dgm:pt>
    <dgm:pt modelId="{C32A59AD-C864-4B94-8266-3ECD33EFED4D}" type="parTrans" cxnId="{717C56E8-B039-4716-A4C3-E3A262BFC354}">
      <dgm:prSet/>
      <dgm:spPr/>
      <dgm:t>
        <a:bodyPr/>
        <a:lstStyle/>
        <a:p>
          <a:endParaRPr lang="cs-CZ" sz="1800" b="1">
            <a:solidFill>
              <a:srgbClr val="002060"/>
            </a:solidFill>
            <a:latin typeface="+mj-lt"/>
          </a:endParaRPr>
        </a:p>
      </dgm:t>
    </dgm:pt>
    <dgm:pt modelId="{5CDD74CB-AD45-422B-8626-1FDA8D8A411E}" type="sibTrans" cxnId="{717C56E8-B039-4716-A4C3-E3A262BFC354}">
      <dgm:prSet/>
      <dgm:spPr/>
      <dgm:t>
        <a:bodyPr/>
        <a:lstStyle/>
        <a:p>
          <a:endParaRPr lang="cs-CZ" sz="1800" b="1">
            <a:solidFill>
              <a:srgbClr val="002060"/>
            </a:solidFill>
            <a:latin typeface="+mj-lt"/>
          </a:endParaRPr>
        </a:p>
      </dgm:t>
    </dgm:pt>
    <dgm:pt modelId="{294D74C5-F969-42EF-917B-4E6D54EE216F}" type="pres">
      <dgm:prSet presAssocID="{718DF049-0380-4353-B101-211D304F5B3D}" presName="rootnode" presStyleCnt="0">
        <dgm:presLayoutVars>
          <dgm:chMax/>
          <dgm:chPref/>
          <dgm:dir/>
          <dgm:animLvl val="lvl"/>
        </dgm:presLayoutVars>
      </dgm:prSet>
      <dgm:spPr/>
    </dgm:pt>
    <dgm:pt modelId="{E1D807A8-437A-419C-A0B1-3190823E2856}" type="pres">
      <dgm:prSet presAssocID="{BF68F2EB-EAC3-47EF-881A-5A9DC57F4610}" presName="composite" presStyleCnt="0"/>
      <dgm:spPr/>
    </dgm:pt>
    <dgm:pt modelId="{1E2038A5-43AD-42D9-91D2-FEA753BDB6C1}" type="pres">
      <dgm:prSet presAssocID="{BF68F2EB-EAC3-47EF-881A-5A9DC57F4610}" presName="bentUpArrow1" presStyleLbl="alignImgPlace1" presStyleIdx="0" presStyleCnt="3"/>
      <dgm:spPr/>
    </dgm:pt>
    <dgm:pt modelId="{BFF3EE24-02BC-4BC4-ADE5-65C19DC1D1A9}" type="pres">
      <dgm:prSet presAssocID="{BF68F2EB-EAC3-47EF-881A-5A9DC57F4610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C99FC7B9-CE09-47A1-94F6-DEDB44AA0B9B}" type="pres">
      <dgm:prSet presAssocID="{BF68F2EB-EAC3-47EF-881A-5A9DC57F4610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FAEA73E2-0937-4729-9819-1A48D3D7E1EA}" type="pres">
      <dgm:prSet presAssocID="{F03039EB-0875-41D4-A95B-D873DE7E60BA}" presName="sibTrans" presStyleCnt="0"/>
      <dgm:spPr/>
    </dgm:pt>
    <dgm:pt modelId="{2E53A584-FCAC-4B61-B950-58806BC5395B}" type="pres">
      <dgm:prSet presAssocID="{D847C226-86E2-43FE-B997-357D2355F479}" presName="composite" presStyleCnt="0"/>
      <dgm:spPr/>
    </dgm:pt>
    <dgm:pt modelId="{880EDA48-651B-4A92-B275-489698155576}" type="pres">
      <dgm:prSet presAssocID="{D847C226-86E2-43FE-B997-357D2355F479}" presName="bentUpArrow1" presStyleLbl="alignImgPlace1" presStyleIdx="1" presStyleCnt="3"/>
      <dgm:spPr/>
    </dgm:pt>
    <dgm:pt modelId="{D434A5D0-208F-4F8A-B279-41820B6B79A0}" type="pres">
      <dgm:prSet presAssocID="{D847C226-86E2-43FE-B997-357D2355F479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</dgm:pt>
    <dgm:pt modelId="{27F2E59A-E5CF-42B9-9F86-5E718D576EED}" type="pres">
      <dgm:prSet presAssocID="{D847C226-86E2-43FE-B997-357D2355F479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077992B7-3A10-4044-8CB1-4C8DB5E91C9D}" type="pres">
      <dgm:prSet presAssocID="{272779F9-22FC-41CC-AF9F-B5ABA8B59553}" presName="sibTrans" presStyleCnt="0"/>
      <dgm:spPr/>
    </dgm:pt>
    <dgm:pt modelId="{57E6E560-3EC1-4655-9D61-A531FB7ACAD3}" type="pres">
      <dgm:prSet presAssocID="{1F72126B-76CA-46C0-9E1A-3F4C644211F1}" presName="composite" presStyleCnt="0"/>
      <dgm:spPr/>
    </dgm:pt>
    <dgm:pt modelId="{D7E4B6D5-6FB8-4F70-8DEB-F6469D3653DF}" type="pres">
      <dgm:prSet presAssocID="{1F72126B-76CA-46C0-9E1A-3F4C644211F1}" presName="bentUpArrow1" presStyleLbl="alignImgPlace1" presStyleIdx="2" presStyleCnt="3"/>
      <dgm:spPr/>
    </dgm:pt>
    <dgm:pt modelId="{39696A19-4FC4-4959-B6C6-E7D2104509DB}" type="pres">
      <dgm:prSet presAssocID="{1F72126B-76CA-46C0-9E1A-3F4C644211F1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38D36694-C5EB-4EFD-BCC3-483D42A716EF}" type="pres">
      <dgm:prSet presAssocID="{1F72126B-76CA-46C0-9E1A-3F4C644211F1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71E365E7-6A7D-43DC-87C8-F2005C61D79A}" type="pres">
      <dgm:prSet presAssocID="{645472CA-D312-4CB3-BD33-72802B908986}" presName="sibTrans" presStyleCnt="0"/>
      <dgm:spPr/>
    </dgm:pt>
    <dgm:pt modelId="{8801CBF1-0FBE-471B-9664-804FA7BB2158}" type="pres">
      <dgm:prSet presAssocID="{DD842BBD-20EB-4F5E-85D8-A905CC093BDD}" presName="composite" presStyleCnt="0"/>
      <dgm:spPr/>
    </dgm:pt>
    <dgm:pt modelId="{BB3FA97F-ADD7-4D33-9669-A804F1A5A3EC}" type="pres">
      <dgm:prSet presAssocID="{DD842BBD-20EB-4F5E-85D8-A905CC093BDD}" presName="ParentText" presStyleLbl="node1" presStyleIdx="3" presStyleCnt="4" custScaleX="174724">
        <dgm:presLayoutVars>
          <dgm:chMax val="1"/>
          <dgm:chPref val="1"/>
          <dgm:bulletEnabled val="1"/>
        </dgm:presLayoutVars>
      </dgm:prSet>
      <dgm:spPr/>
    </dgm:pt>
  </dgm:ptLst>
  <dgm:cxnLst>
    <dgm:cxn modelId="{6C88992A-0AC1-449B-A966-852F363BAA6F}" srcId="{718DF049-0380-4353-B101-211D304F5B3D}" destId="{1F72126B-76CA-46C0-9E1A-3F4C644211F1}" srcOrd="2" destOrd="0" parTransId="{B58E8C07-87EF-4A09-BEDE-C396E3DE45E8}" sibTransId="{645472CA-D312-4CB3-BD33-72802B908986}"/>
    <dgm:cxn modelId="{0728DF35-5549-4408-B0F6-2511E854D0E8}" type="presOf" srcId="{DD842BBD-20EB-4F5E-85D8-A905CC093BDD}" destId="{BB3FA97F-ADD7-4D33-9669-A804F1A5A3EC}" srcOrd="0" destOrd="0" presId="urn:microsoft.com/office/officeart/2005/8/layout/StepDownProcess"/>
    <dgm:cxn modelId="{BFEB053B-EB98-431F-86D9-43B0CCF0C973}" srcId="{718DF049-0380-4353-B101-211D304F5B3D}" destId="{D847C226-86E2-43FE-B997-357D2355F479}" srcOrd="1" destOrd="0" parTransId="{BB5AAC51-441F-42F2-A8E3-A1C574E680F0}" sibTransId="{272779F9-22FC-41CC-AF9F-B5ABA8B59553}"/>
    <dgm:cxn modelId="{1341CB4D-06DB-4B4B-9778-7C6688C758CD}" srcId="{718DF049-0380-4353-B101-211D304F5B3D}" destId="{BF68F2EB-EAC3-47EF-881A-5A9DC57F4610}" srcOrd="0" destOrd="0" parTransId="{88B1B52E-F707-4209-9F43-057F4E798797}" sibTransId="{F03039EB-0875-41D4-A95B-D873DE7E60BA}"/>
    <dgm:cxn modelId="{1C26FCAF-0E0A-4112-AC73-2D581D1AAB10}" type="presOf" srcId="{1F72126B-76CA-46C0-9E1A-3F4C644211F1}" destId="{39696A19-4FC4-4959-B6C6-E7D2104509DB}" srcOrd="0" destOrd="0" presId="urn:microsoft.com/office/officeart/2005/8/layout/StepDownProcess"/>
    <dgm:cxn modelId="{F61758BA-9261-44A5-9378-9AD2A8369427}" type="presOf" srcId="{718DF049-0380-4353-B101-211D304F5B3D}" destId="{294D74C5-F969-42EF-917B-4E6D54EE216F}" srcOrd="0" destOrd="0" presId="urn:microsoft.com/office/officeart/2005/8/layout/StepDownProcess"/>
    <dgm:cxn modelId="{E4B1FBD3-D549-40F9-AB1C-658F7C9208AA}" type="presOf" srcId="{BF68F2EB-EAC3-47EF-881A-5A9DC57F4610}" destId="{BFF3EE24-02BC-4BC4-ADE5-65C19DC1D1A9}" srcOrd="0" destOrd="0" presId="urn:microsoft.com/office/officeart/2005/8/layout/StepDownProcess"/>
    <dgm:cxn modelId="{717C56E8-B039-4716-A4C3-E3A262BFC354}" srcId="{718DF049-0380-4353-B101-211D304F5B3D}" destId="{DD842BBD-20EB-4F5E-85D8-A905CC093BDD}" srcOrd="3" destOrd="0" parTransId="{C32A59AD-C864-4B94-8266-3ECD33EFED4D}" sibTransId="{5CDD74CB-AD45-422B-8626-1FDA8D8A411E}"/>
    <dgm:cxn modelId="{41494FEE-0C86-4400-8E72-D82BDC90A94E}" type="presOf" srcId="{D847C226-86E2-43FE-B997-357D2355F479}" destId="{D434A5D0-208F-4F8A-B279-41820B6B79A0}" srcOrd="0" destOrd="0" presId="urn:microsoft.com/office/officeart/2005/8/layout/StepDownProcess"/>
    <dgm:cxn modelId="{376F734D-0D56-4033-9DAA-8BFECAD1FE92}" type="presParOf" srcId="{294D74C5-F969-42EF-917B-4E6D54EE216F}" destId="{E1D807A8-437A-419C-A0B1-3190823E2856}" srcOrd="0" destOrd="0" presId="urn:microsoft.com/office/officeart/2005/8/layout/StepDownProcess"/>
    <dgm:cxn modelId="{958F91E4-18CC-4C53-AFEC-A3F1A049B5C7}" type="presParOf" srcId="{E1D807A8-437A-419C-A0B1-3190823E2856}" destId="{1E2038A5-43AD-42D9-91D2-FEA753BDB6C1}" srcOrd="0" destOrd="0" presId="urn:microsoft.com/office/officeart/2005/8/layout/StepDownProcess"/>
    <dgm:cxn modelId="{8A61E67E-8B72-455F-B04F-6BBBE7169F2B}" type="presParOf" srcId="{E1D807A8-437A-419C-A0B1-3190823E2856}" destId="{BFF3EE24-02BC-4BC4-ADE5-65C19DC1D1A9}" srcOrd="1" destOrd="0" presId="urn:microsoft.com/office/officeart/2005/8/layout/StepDownProcess"/>
    <dgm:cxn modelId="{F1D2D4E1-BDB1-4825-8EA9-3F35117034CA}" type="presParOf" srcId="{E1D807A8-437A-419C-A0B1-3190823E2856}" destId="{C99FC7B9-CE09-47A1-94F6-DEDB44AA0B9B}" srcOrd="2" destOrd="0" presId="urn:microsoft.com/office/officeart/2005/8/layout/StepDownProcess"/>
    <dgm:cxn modelId="{EAD00AED-DB88-464F-B693-FC5AD399C2AA}" type="presParOf" srcId="{294D74C5-F969-42EF-917B-4E6D54EE216F}" destId="{FAEA73E2-0937-4729-9819-1A48D3D7E1EA}" srcOrd="1" destOrd="0" presId="urn:microsoft.com/office/officeart/2005/8/layout/StepDownProcess"/>
    <dgm:cxn modelId="{7C03E99B-C11A-4DC8-BBE6-76C2CE4F61F6}" type="presParOf" srcId="{294D74C5-F969-42EF-917B-4E6D54EE216F}" destId="{2E53A584-FCAC-4B61-B950-58806BC5395B}" srcOrd="2" destOrd="0" presId="urn:microsoft.com/office/officeart/2005/8/layout/StepDownProcess"/>
    <dgm:cxn modelId="{FB2908C8-B909-4D56-AB20-ADA3536F6E0B}" type="presParOf" srcId="{2E53A584-FCAC-4B61-B950-58806BC5395B}" destId="{880EDA48-651B-4A92-B275-489698155576}" srcOrd="0" destOrd="0" presId="urn:microsoft.com/office/officeart/2005/8/layout/StepDownProcess"/>
    <dgm:cxn modelId="{4D3E8A13-720D-41CA-9A19-FFE84CF93461}" type="presParOf" srcId="{2E53A584-FCAC-4B61-B950-58806BC5395B}" destId="{D434A5D0-208F-4F8A-B279-41820B6B79A0}" srcOrd="1" destOrd="0" presId="urn:microsoft.com/office/officeart/2005/8/layout/StepDownProcess"/>
    <dgm:cxn modelId="{67B2FC38-A654-488C-A93B-7BC375F0A16A}" type="presParOf" srcId="{2E53A584-FCAC-4B61-B950-58806BC5395B}" destId="{27F2E59A-E5CF-42B9-9F86-5E718D576EED}" srcOrd="2" destOrd="0" presId="urn:microsoft.com/office/officeart/2005/8/layout/StepDownProcess"/>
    <dgm:cxn modelId="{395B6573-4FB7-4FEF-93FE-B21F7A39903A}" type="presParOf" srcId="{294D74C5-F969-42EF-917B-4E6D54EE216F}" destId="{077992B7-3A10-4044-8CB1-4C8DB5E91C9D}" srcOrd="3" destOrd="0" presId="urn:microsoft.com/office/officeart/2005/8/layout/StepDownProcess"/>
    <dgm:cxn modelId="{1D4E56C1-E023-445C-B59D-9294965E5305}" type="presParOf" srcId="{294D74C5-F969-42EF-917B-4E6D54EE216F}" destId="{57E6E560-3EC1-4655-9D61-A531FB7ACAD3}" srcOrd="4" destOrd="0" presId="urn:microsoft.com/office/officeart/2005/8/layout/StepDownProcess"/>
    <dgm:cxn modelId="{E060F29C-56AB-43A6-8D3F-710C3CE4734A}" type="presParOf" srcId="{57E6E560-3EC1-4655-9D61-A531FB7ACAD3}" destId="{D7E4B6D5-6FB8-4F70-8DEB-F6469D3653DF}" srcOrd="0" destOrd="0" presId="urn:microsoft.com/office/officeart/2005/8/layout/StepDownProcess"/>
    <dgm:cxn modelId="{F3D77A96-67DC-4532-904B-C98D83FB6E2A}" type="presParOf" srcId="{57E6E560-3EC1-4655-9D61-A531FB7ACAD3}" destId="{39696A19-4FC4-4959-B6C6-E7D2104509DB}" srcOrd="1" destOrd="0" presId="urn:microsoft.com/office/officeart/2005/8/layout/StepDownProcess"/>
    <dgm:cxn modelId="{EFCCFE4B-C8E6-40B0-BCB1-D73016E943AA}" type="presParOf" srcId="{57E6E560-3EC1-4655-9D61-A531FB7ACAD3}" destId="{38D36694-C5EB-4EFD-BCC3-483D42A716EF}" srcOrd="2" destOrd="0" presId="urn:microsoft.com/office/officeart/2005/8/layout/StepDownProcess"/>
    <dgm:cxn modelId="{D377F7FC-C77D-461D-9DED-858870B0848F}" type="presParOf" srcId="{294D74C5-F969-42EF-917B-4E6D54EE216F}" destId="{71E365E7-6A7D-43DC-87C8-F2005C61D79A}" srcOrd="5" destOrd="0" presId="urn:microsoft.com/office/officeart/2005/8/layout/StepDownProcess"/>
    <dgm:cxn modelId="{D59CCAAD-D031-44E8-82C2-0603A960663C}" type="presParOf" srcId="{294D74C5-F969-42EF-917B-4E6D54EE216F}" destId="{8801CBF1-0FBE-471B-9664-804FA7BB2158}" srcOrd="6" destOrd="0" presId="urn:microsoft.com/office/officeart/2005/8/layout/StepDownProcess"/>
    <dgm:cxn modelId="{79530F35-9885-4D47-B36E-FAF13B2F4074}" type="presParOf" srcId="{8801CBF1-0FBE-471B-9664-804FA7BB2158}" destId="{BB3FA97F-ADD7-4D33-9669-A804F1A5A3EC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C277685-A274-4DD1-9B15-421A1B9C7A34}" type="doc">
      <dgm:prSet loTypeId="urn:microsoft.com/office/officeart/2005/8/layout/matrix1" loCatId="matrix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cs-CZ"/>
        </a:p>
      </dgm:t>
    </dgm:pt>
    <dgm:pt modelId="{29FC2A36-298F-4C61-895C-01ACB03E2AC4}">
      <dgm:prSet phldrT="[Text]"/>
      <dgm:spPr/>
      <dgm:t>
        <a:bodyPr/>
        <a:lstStyle/>
        <a:p>
          <a:r>
            <a:rPr lang="cs-CZ" dirty="0"/>
            <a:t>Cíle spolupráce s rodinou</a:t>
          </a:r>
        </a:p>
      </dgm:t>
    </dgm:pt>
    <dgm:pt modelId="{8D7A1F8C-1DA8-462B-B313-169F126D675B}" type="parTrans" cxnId="{6666904D-B588-4C1C-8BF9-C25935D1CF29}">
      <dgm:prSet/>
      <dgm:spPr/>
      <dgm:t>
        <a:bodyPr/>
        <a:lstStyle/>
        <a:p>
          <a:endParaRPr lang="cs-CZ"/>
        </a:p>
      </dgm:t>
    </dgm:pt>
    <dgm:pt modelId="{43682035-194B-40B2-859D-9BE44CFED882}" type="sibTrans" cxnId="{6666904D-B588-4C1C-8BF9-C25935D1CF29}">
      <dgm:prSet/>
      <dgm:spPr/>
      <dgm:t>
        <a:bodyPr/>
        <a:lstStyle/>
        <a:p>
          <a:endParaRPr lang="cs-CZ"/>
        </a:p>
      </dgm:t>
    </dgm:pt>
    <dgm:pt modelId="{EB24DB54-92E9-439B-94BF-A05A01086740}">
      <dgm:prSet phldrT="[Text]"/>
      <dgm:spPr/>
      <dgm:t>
        <a:bodyPr/>
        <a:lstStyle/>
        <a:p>
          <a:r>
            <a:rPr lang="cs-CZ" b="0" i="0" dirty="0">
              <a:effectLst/>
              <a:latin typeface="+mn-lt"/>
            </a:rPr>
            <a:t>Zachování nebo obnovení funkcí rodiny v jejím přirozeném prostředí</a:t>
          </a:r>
          <a:endParaRPr lang="cs-CZ" b="0" dirty="0"/>
        </a:p>
      </dgm:t>
    </dgm:pt>
    <dgm:pt modelId="{FD3CD46F-C6F4-401B-A80A-5A446966DA65}" type="parTrans" cxnId="{DB4D8B9B-C82B-4758-9424-44BDECBD06C2}">
      <dgm:prSet/>
      <dgm:spPr/>
      <dgm:t>
        <a:bodyPr/>
        <a:lstStyle/>
        <a:p>
          <a:endParaRPr lang="cs-CZ"/>
        </a:p>
      </dgm:t>
    </dgm:pt>
    <dgm:pt modelId="{49A3295A-7090-4745-92A4-AFBEB6C01E9F}" type="sibTrans" cxnId="{DB4D8B9B-C82B-4758-9424-44BDECBD06C2}">
      <dgm:prSet/>
      <dgm:spPr/>
      <dgm:t>
        <a:bodyPr/>
        <a:lstStyle/>
        <a:p>
          <a:endParaRPr lang="cs-CZ"/>
        </a:p>
      </dgm:t>
    </dgm:pt>
    <dgm:pt modelId="{02F65E83-0BFC-4554-A1FF-6941E4828535}">
      <dgm:prSet phldrT="[Text]"/>
      <dgm:spPr/>
      <dgm:t>
        <a:bodyPr/>
        <a:lstStyle/>
        <a:p>
          <a:r>
            <a:rPr lang="cs-CZ" b="0" i="0" dirty="0">
              <a:effectLst/>
              <a:latin typeface="+mn-lt"/>
            </a:rPr>
            <a:t>Zastavení zhoršování nepříznivé sociální situace rodiny</a:t>
          </a:r>
          <a:endParaRPr lang="cs-CZ" b="0" dirty="0"/>
        </a:p>
      </dgm:t>
    </dgm:pt>
    <dgm:pt modelId="{CDFCB9AA-AADC-4B46-810C-FFC5CD2D2A44}" type="parTrans" cxnId="{4B1A2A12-3DD9-4824-8B86-D38BC950E436}">
      <dgm:prSet/>
      <dgm:spPr/>
      <dgm:t>
        <a:bodyPr/>
        <a:lstStyle/>
        <a:p>
          <a:endParaRPr lang="cs-CZ"/>
        </a:p>
      </dgm:t>
    </dgm:pt>
    <dgm:pt modelId="{5A60C60E-8C88-4029-B4FE-F7119A69697D}" type="sibTrans" cxnId="{4B1A2A12-3DD9-4824-8B86-D38BC950E436}">
      <dgm:prSet/>
      <dgm:spPr/>
      <dgm:t>
        <a:bodyPr/>
        <a:lstStyle/>
        <a:p>
          <a:endParaRPr lang="cs-CZ"/>
        </a:p>
      </dgm:t>
    </dgm:pt>
    <dgm:pt modelId="{A4BC4C23-B32C-4EA9-88DA-2EA74BEBED7C}">
      <dgm:prSet phldrT="[Text]"/>
      <dgm:spPr/>
      <dgm:t>
        <a:bodyPr/>
        <a:lstStyle/>
        <a:p>
          <a:r>
            <a:rPr lang="cs-CZ" b="0" i="0" dirty="0">
              <a:effectLst/>
              <a:latin typeface="+mn-lt"/>
            </a:rPr>
            <a:t>Zlepšení sociálních dovedností, životní úrovně a spokojenosti členů rodiny</a:t>
          </a:r>
          <a:endParaRPr lang="cs-CZ" b="0" dirty="0"/>
        </a:p>
      </dgm:t>
    </dgm:pt>
    <dgm:pt modelId="{15D64473-F171-4C4D-B04B-72149FCDDBDA}" type="parTrans" cxnId="{A74414F4-FE07-412C-A841-2AC230DB73C4}">
      <dgm:prSet/>
      <dgm:spPr/>
      <dgm:t>
        <a:bodyPr/>
        <a:lstStyle/>
        <a:p>
          <a:endParaRPr lang="cs-CZ"/>
        </a:p>
      </dgm:t>
    </dgm:pt>
    <dgm:pt modelId="{233E0F23-1F7C-4EFC-A417-B1EF2FE320D7}" type="sibTrans" cxnId="{A74414F4-FE07-412C-A841-2AC230DB73C4}">
      <dgm:prSet/>
      <dgm:spPr/>
      <dgm:t>
        <a:bodyPr/>
        <a:lstStyle/>
        <a:p>
          <a:endParaRPr lang="cs-CZ"/>
        </a:p>
      </dgm:t>
    </dgm:pt>
    <dgm:pt modelId="{25C3A9C5-9076-42B4-979F-86B0BCC988C7}">
      <dgm:prSet phldrT="[Text]"/>
      <dgm:spPr/>
      <dgm:t>
        <a:bodyPr/>
        <a:lstStyle/>
        <a:p>
          <a:r>
            <a:rPr lang="cs-CZ" b="0" i="0" dirty="0">
              <a:effectLst/>
              <a:latin typeface="+mn-lt"/>
            </a:rPr>
            <a:t>Posílení vnitřních zdrojů rodiny</a:t>
          </a:r>
          <a:endParaRPr lang="cs-CZ" dirty="0"/>
        </a:p>
      </dgm:t>
    </dgm:pt>
    <dgm:pt modelId="{B7D76535-32E5-405F-866C-D749FF62307E}" type="parTrans" cxnId="{91A57895-D396-49D5-8CC4-41EE501FED9E}">
      <dgm:prSet/>
      <dgm:spPr/>
      <dgm:t>
        <a:bodyPr/>
        <a:lstStyle/>
        <a:p>
          <a:endParaRPr lang="cs-CZ"/>
        </a:p>
      </dgm:t>
    </dgm:pt>
    <dgm:pt modelId="{2F8BFB94-8C26-418D-B9A2-DF44DCEE2CCE}" type="sibTrans" cxnId="{91A57895-D396-49D5-8CC4-41EE501FED9E}">
      <dgm:prSet/>
      <dgm:spPr/>
      <dgm:t>
        <a:bodyPr/>
        <a:lstStyle/>
        <a:p>
          <a:endParaRPr lang="cs-CZ"/>
        </a:p>
      </dgm:t>
    </dgm:pt>
    <dgm:pt modelId="{3DB6C34A-ACBA-4E83-A1F5-8BC14D95100C}" type="pres">
      <dgm:prSet presAssocID="{5C277685-A274-4DD1-9B15-421A1B9C7A34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BAD65D9-6399-44FA-9737-61A4C2EE9D62}" type="pres">
      <dgm:prSet presAssocID="{5C277685-A274-4DD1-9B15-421A1B9C7A34}" presName="matrix" presStyleCnt="0"/>
      <dgm:spPr/>
    </dgm:pt>
    <dgm:pt modelId="{5492FE95-398D-444B-B7A2-78A5A10F009A}" type="pres">
      <dgm:prSet presAssocID="{5C277685-A274-4DD1-9B15-421A1B9C7A34}" presName="tile1" presStyleLbl="node1" presStyleIdx="0" presStyleCnt="4"/>
      <dgm:spPr/>
    </dgm:pt>
    <dgm:pt modelId="{C97CCEB2-B5E1-4050-BFFA-532CEA6F9CCD}" type="pres">
      <dgm:prSet presAssocID="{5C277685-A274-4DD1-9B15-421A1B9C7A3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09421AB-AF78-45E4-ABC5-3530C121C1BA}" type="pres">
      <dgm:prSet presAssocID="{5C277685-A274-4DD1-9B15-421A1B9C7A34}" presName="tile2" presStyleLbl="node1" presStyleIdx="1" presStyleCnt="4"/>
      <dgm:spPr/>
    </dgm:pt>
    <dgm:pt modelId="{E8D1D067-2898-475C-AA4A-74DA2763F2A8}" type="pres">
      <dgm:prSet presAssocID="{5C277685-A274-4DD1-9B15-421A1B9C7A3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C1887A1-36EC-4617-8D28-C809663E8AA0}" type="pres">
      <dgm:prSet presAssocID="{5C277685-A274-4DD1-9B15-421A1B9C7A34}" presName="tile3" presStyleLbl="node1" presStyleIdx="2" presStyleCnt="4"/>
      <dgm:spPr/>
    </dgm:pt>
    <dgm:pt modelId="{607976DE-6E5A-4F81-A81A-35BC9A9B0AEB}" type="pres">
      <dgm:prSet presAssocID="{5C277685-A274-4DD1-9B15-421A1B9C7A3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F8E989D-3B88-4C1A-A1D0-7675DB10AED1}" type="pres">
      <dgm:prSet presAssocID="{5C277685-A274-4DD1-9B15-421A1B9C7A34}" presName="tile4" presStyleLbl="node1" presStyleIdx="3" presStyleCnt="4"/>
      <dgm:spPr/>
    </dgm:pt>
    <dgm:pt modelId="{90761846-E020-480F-9B53-C3956E5ACA07}" type="pres">
      <dgm:prSet presAssocID="{5C277685-A274-4DD1-9B15-421A1B9C7A3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24D4B71-90C6-4B4E-9483-2B67C2DFFFCE}" type="pres">
      <dgm:prSet presAssocID="{5C277685-A274-4DD1-9B15-421A1B9C7A34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4B1A2A12-3DD9-4824-8B86-D38BC950E436}" srcId="{29FC2A36-298F-4C61-895C-01ACB03E2AC4}" destId="{02F65E83-0BFC-4554-A1FF-6941E4828535}" srcOrd="1" destOrd="0" parTransId="{CDFCB9AA-AADC-4B46-810C-FFC5CD2D2A44}" sibTransId="{5A60C60E-8C88-4029-B4FE-F7119A69697D}"/>
    <dgm:cxn modelId="{7F209B16-1150-4B9A-ACDC-B58B9EA86D85}" type="presOf" srcId="{02F65E83-0BFC-4554-A1FF-6941E4828535}" destId="{E8D1D067-2898-475C-AA4A-74DA2763F2A8}" srcOrd="1" destOrd="0" presId="urn:microsoft.com/office/officeart/2005/8/layout/matrix1"/>
    <dgm:cxn modelId="{56C8AF20-DB04-4349-AE96-74BA8EBF711F}" type="presOf" srcId="{A4BC4C23-B32C-4EA9-88DA-2EA74BEBED7C}" destId="{1C1887A1-36EC-4617-8D28-C809663E8AA0}" srcOrd="0" destOrd="0" presId="urn:microsoft.com/office/officeart/2005/8/layout/matrix1"/>
    <dgm:cxn modelId="{A59DBF64-AA2D-4DB3-8562-ECA1630BF7FD}" type="presOf" srcId="{25C3A9C5-9076-42B4-979F-86B0BCC988C7}" destId="{5F8E989D-3B88-4C1A-A1D0-7675DB10AED1}" srcOrd="0" destOrd="0" presId="urn:microsoft.com/office/officeart/2005/8/layout/matrix1"/>
    <dgm:cxn modelId="{6666904D-B588-4C1C-8BF9-C25935D1CF29}" srcId="{5C277685-A274-4DD1-9B15-421A1B9C7A34}" destId="{29FC2A36-298F-4C61-895C-01ACB03E2AC4}" srcOrd="0" destOrd="0" parTransId="{8D7A1F8C-1DA8-462B-B313-169F126D675B}" sibTransId="{43682035-194B-40B2-859D-9BE44CFED882}"/>
    <dgm:cxn modelId="{9249D374-7569-4AF9-8544-A1B1F78A98B0}" type="presOf" srcId="{25C3A9C5-9076-42B4-979F-86B0BCC988C7}" destId="{90761846-E020-480F-9B53-C3956E5ACA07}" srcOrd="1" destOrd="0" presId="urn:microsoft.com/office/officeart/2005/8/layout/matrix1"/>
    <dgm:cxn modelId="{2F637A83-DBFC-4EBB-A80C-C5C9D1DA1F1D}" type="presOf" srcId="{A4BC4C23-B32C-4EA9-88DA-2EA74BEBED7C}" destId="{607976DE-6E5A-4F81-A81A-35BC9A9B0AEB}" srcOrd="1" destOrd="0" presId="urn:microsoft.com/office/officeart/2005/8/layout/matrix1"/>
    <dgm:cxn modelId="{45FDB086-ADF5-43E6-BE13-DFA1E0A051CA}" type="presOf" srcId="{5C277685-A274-4DD1-9B15-421A1B9C7A34}" destId="{3DB6C34A-ACBA-4E83-A1F5-8BC14D95100C}" srcOrd="0" destOrd="0" presId="urn:microsoft.com/office/officeart/2005/8/layout/matrix1"/>
    <dgm:cxn modelId="{91A57895-D396-49D5-8CC4-41EE501FED9E}" srcId="{29FC2A36-298F-4C61-895C-01ACB03E2AC4}" destId="{25C3A9C5-9076-42B4-979F-86B0BCC988C7}" srcOrd="3" destOrd="0" parTransId="{B7D76535-32E5-405F-866C-D749FF62307E}" sibTransId="{2F8BFB94-8C26-418D-B9A2-DF44DCEE2CCE}"/>
    <dgm:cxn modelId="{D3D46B98-BB8B-43DA-A1B4-471BA27714F8}" type="presOf" srcId="{EB24DB54-92E9-439B-94BF-A05A01086740}" destId="{C97CCEB2-B5E1-4050-BFFA-532CEA6F9CCD}" srcOrd="1" destOrd="0" presId="urn:microsoft.com/office/officeart/2005/8/layout/matrix1"/>
    <dgm:cxn modelId="{DB4D8B9B-C82B-4758-9424-44BDECBD06C2}" srcId="{29FC2A36-298F-4C61-895C-01ACB03E2AC4}" destId="{EB24DB54-92E9-439B-94BF-A05A01086740}" srcOrd="0" destOrd="0" parTransId="{FD3CD46F-C6F4-401B-A80A-5A446966DA65}" sibTransId="{49A3295A-7090-4745-92A4-AFBEB6C01E9F}"/>
    <dgm:cxn modelId="{E89BDAC3-8F36-40BD-8442-7008C1B37AC1}" type="presOf" srcId="{02F65E83-0BFC-4554-A1FF-6941E4828535}" destId="{509421AB-AF78-45E4-ABC5-3530C121C1BA}" srcOrd="0" destOrd="0" presId="urn:microsoft.com/office/officeart/2005/8/layout/matrix1"/>
    <dgm:cxn modelId="{778C37DA-44BD-4CE8-94F7-AF8554D26C1A}" type="presOf" srcId="{EB24DB54-92E9-439B-94BF-A05A01086740}" destId="{5492FE95-398D-444B-B7A2-78A5A10F009A}" srcOrd="0" destOrd="0" presId="urn:microsoft.com/office/officeart/2005/8/layout/matrix1"/>
    <dgm:cxn modelId="{26C03CDC-BD5A-43D4-8F43-F3829094915E}" type="presOf" srcId="{29FC2A36-298F-4C61-895C-01ACB03E2AC4}" destId="{724D4B71-90C6-4B4E-9483-2B67C2DFFFCE}" srcOrd="0" destOrd="0" presId="urn:microsoft.com/office/officeart/2005/8/layout/matrix1"/>
    <dgm:cxn modelId="{A74414F4-FE07-412C-A841-2AC230DB73C4}" srcId="{29FC2A36-298F-4C61-895C-01ACB03E2AC4}" destId="{A4BC4C23-B32C-4EA9-88DA-2EA74BEBED7C}" srcOrd="2" destOrd="0" parTransId="{15D64473-F171-4C4D-B04B-72149FCDDBDA}" sibTransId="{233E0F23-1F7C-4EFC-A417-B1EF2FE320D7}"/>
    <dgm:cxn modelId="{BD6A7BF1-7F6E-49E8-9C4C-C5A54EAD5F7D}" type="presParOf" srcId="{3DB6C34A-ACBA-4E83-A1F5-8BC14D95100C}" destId="{0BAD65D9-6399-44FA-9737-61A4C2EE9D62}" srcOrd="0" destOrd="0" presId="urn:microsoft.com/office/officeart/2005/8/layout/matrix1"/>
    <dgm:cxn modelId="{0A3833AA-953B-410E-A629-3BC15038BFD7}" type="presParOf" srcId="{0BAD65D9-6399-44FA-9737-61A4C2EE9D62}" destId="{5492FE95-398D-444B-B7A2-78A5A10F009A}" srcOrd="0" destOrd="0" presId="urn:microsoft.com/office/officeart/2005/8/layout/matrix1"/>
    <dgm:cxn modelId="{69A11C81-887D-4772-91D7-1A3D84A73035}" type="presParOf" srcId="{0BAD65D9-6399-44FA-9737-61A4C2EE9D62}" destId="{C97CCEB2-B5E1-4050-BFFA-532CEA6F9CCD}" srcOrd="1" destOrd="0" presId="urn:microsoft.com/office/officeart/2005/8/layout/matrix1"/>
    <dgm:cxn modelId="{DF4A3B9E-148C-46BE-9E81-6AA2A0F9EFEC}" type="presParOf" srcId="{0BAD65D9-6399-44FA-9737-61A4C2EE9D62}" destId="{509421AB-AF78-45E4-ABC5-3530C121C1BA}" srcOrd="2" destOrd="0" presId="urn:microsoft.com/office/officeart/2005/8/layout/matrix1"/>
    <dgm:cxn modelId="{EDC6455E-A0BA-40F7-939B-B4D1627AA30B}" type="presParOf" srcId="{0BAD65D9-6399-44FA-9737-61A4C2EE9D62}" destId="{E8D1D067-2898-475C-AA4A-74DA2763F2A8}" srcOrd="3" destOrd="0" presId="urn:microsoft.com/office/officeart/2005/8/layout/matrix1"/>
    <dgm:cxn modelId="{D149CD1D-B948-4039-A7CE-BC46E1113BFF}" type="presParOf" srcId="{0BAD65D9-6399-44FA-9737-61A4C2EE9D62}" destId="{1C1887A1-36EC-4617-8D28-C809663E8AA0}" srcOrd="4" destOrd="0" presId="urn:microsoft.com/office/officeart/2005/8/layout/matrix1"/>
    <dgm:cxn modelId="{76117BA1-03CD-4663-883D-5BA33B2E85C0}" type="presParOf" srcId="{0BAD65D9-6399-44FA-9737-61A4C2EE9D62}" destId="{607976DE-6E5A-4F81-A81A-35BC9A9B0AEB}" srcOrd="5" destOrd="0" presId="urn:microsoft.com/office/officeart/2005/8/layout/matrix1"/>
    <dgm:cxn modelId="{686185C8-BC4B-4F98-8ABA-BE1B1C76A22F}" type="presParOf" srcId="{0BAD65D9-6399-44FA-9737-61A4C2EE9D62}" destId="{5F8E989D-3B88-4C1A-A1D0-7675DB10AED1}" srcOrd="6" destOrd="0" presId="urn:microsoft.com/office/officeart/2005/8/layout/matrix1"/>
    <dgm:cxn modelId="{5E1787F4-915F-4255-94F0-7A833E8E8350}" type="presParOf" srcId="{0BAD65D9-6399-44FA-9737-61A4C2EE9D62}" destId="{90761846-E020-480F-9B53-C3956E5ACA07}" srcOrd="7" destOrd="0" presId="urn:microsoft.com/office/officeart/2005/8/layout/matrix1"/>
    <dgm:cxn modelId="{5EAA35B3-862C-4BF9-B398-B37378DEE083}" type="presParOf" srcId="{3DB6C34A-ACBA-4E83-A1F5-8BC14D95100C}" destId="{724D4B71-90C6-4B4E-9483-2B67C2DFFFC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6432-D819-4516-A2D5-D765476C2074}">
      <dsp:nvSpPr>
        <dsp:cNvPr id="0" name=""/>
        <dsp:cNvSpPr/>
      </dsp:nvSpPr>
      <dsp:spPr>
        <a:xfrm>
          <a:off x="1172026" y="0"/>
          <a:ext cx="5504687" cy="5504687"/>
        </a:xfrm>
        <a:prstGeom prst="triangle">
          <a:avLst/>
        </a:prstGeom>
        <a:gradFill rotWithShape="0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46131E2-581A-4E9B-A01D-E66B92FE1CDA}">
      <dsp:nvSpPr>
        <dsp:cNvPr id="0" name=""/>
        <dsp:cNvSpPr/>
      </dsp:nvSpPr>
      <dsp:spPr>
        <a:xfrm>
          <a:off x="2101674" y="608752"/>
          <a:ext cx="3578047" cy="385663"/>
        </a:xfrm>
        <a:prstGeom prst="roundRect">
          <a:avLst/>
        </a:prstGeom>
        <a:solidFill>
          <a:schemeClr val="accent3">
            <a:lumMod val="75000"/>
            <a:alpha val="90000"/>
          </a:schemeClr>
        </a:solidFill>
        <a:ln w="635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solidFill>
                <a:schemeClr val="tx1"/>
              </a:solidFill>
              <a:latin typeface="+mj-lt"/>
            </a:rPr>
            <a:t>SOUD + OČTŘ</a:t>
          </a:r>
        </a:p>
      </dsp:txBody>
      <dsp:txXfrm>
        <a:off x="2120501" y="627579"/>
        <a:ext cx="3540393" cy="348009"/>
      </dsp:txXfrm>
    </dsp:sp>
    <dsp:sp modelId="{F3963902-8BD6-4F46-AD9B-D2ABDB9FCE7E}">
      <dsp:nvSpPr>
        <dsp:cNvPr id="0" name=""/>
        <dsp:cNvSpPr/>
      </dsp:nvSpPr>
      <dsp:spPr>
        <a:xfrm>
          <a:off x="2101674" y="1087586"/>
          <a:ext cx="3578047" cy="385663"/>
        </a:xfrm>
        <a:prstGeom prst="roundRect">
          <a:avLst/>
        </a:prstGeom>
        <a:solidFill>
          <a:schemeClr val="accent3">
            <a:lumMod val="75000"/>
            <a:alpha val="90000"/>
          </a:schemeClr>
        </a:solidFill>
        <a:ln w="28575" cap="flat" cmpd="sng" algn="ctr">
          <a:solidFill>
            <a:srgbClr val="FFFF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>
              <a:solidFill>
                <a:schemeClr val="tx1"/>
              </a:solidFill>
              <a:latin typeface="+mj-lt"/>
            </a:rPr>
            <a:t>OSPOD</a:t>
          </a:r>
          <a:endParaRPr lang="cs-CZ" sz="1600" b="1" kern="1200" dirty="0">
            <a:solidFill>
              <a:schemeClr val="tx1"/>
            </a:solidFill>
            <a:latin typeface="+mj-lt"/>
          </a:endParaRPr>
        </a:p>
      </dsp:txBody>
      <dsp:txXfrm>
        <a:off x="2120501" y="1106413"/>
        <a:ext cx="3540393" cy="348009"/>
      </dsp:txXfrm>
    </dsp:sp>
    <dsp:sp modelId="{C841735D-42C5-4E7C-A564-4F839E55E0EF}">
      <dsp:nvSpPr>
        <dsp:cNvPr id="0" name=""/>
        <dsp:cNvSpPr/>
      </dsp:nvSpPr>
      <dsp:spPr>
        <a:xfrm rot="10800000" flipV="1">
          <a:off x="1983885" y="2091106"/>
          <a:ext cx="3858852" cy="46775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50000"/>
              <a:hueOff val="-370661"/>
              <a:satOff val="5772"/>
              <a:lumOff val="2874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kern="1200" dirty="0">
              <a:solidFill>
                <a:schemeClr val="tx1"/>
              </a:solidFill>
              <a:latin typeface="+mj-lt"/>
            </a:rPr>
            <a:t>SSL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0" kern="1200" dirty="0">
              <a:solidFill>
                <a:schemeClr val="tx1"/>
              </a:solidFill>
              <a:latin typeface="+mj-lt"/>
            </a:rPr>
            <a:t>(prevence, péče - poradenství, podpora, pomoc)</a:t>
          </a:r>
        </a:p>
      </dsp:txBody>
      <dsp:txXfrm rot="-10800000">
        <a:off x="2006719" y="2113940"/>
        <a:ext cx="3813184" cy="422084"/>
      </dsp:txXfrm>
    </dsp:sp>
    <dsp:sp modelId="{E74CA77E-1771-4F01-9B0A-ABE214748D79}">
      <dsp:nvSpPr>
        <dsp:cNvPr id="0" name=""/>
        <dsp:cNvSpPr/>
      </dsp:nvSpPr>
      <dsp:spPr>
        <a:xfrm>
          <a:off x="2124288" y="2712777"/>
          <a:ext cx="3556722" cy="9926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50000"/>
              <a:hueOff val="-555991"/>
              <a:satOff val="8658"/>
              <a:lumOff val="4312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cap="none" normalizeH="0" baseline="0" dirty="0">
              <a:solidFill>
                <a:schemeClr val="tx1"/>
              </a:solidFill>
              <a:latin typeface="+mj-lt"/>
            </a:rPr>
            <a:t>KOMUNITA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0" kern="1200" cap="none" normalizeH="0" baseline="0" dirty="0">
              <a:solidFill>
                <a:schemeClr val="tx1"/>
              </a:solidFill>
              <a:latin typeface="+mj-lt"/>
            </a:rPr>
            <a:t>(škola, lékař, kroužky, kluby, zařízení volnočasových aktivit, osoby blízké)</a:t>
          </a:r>
          <a:endParaRPr lang="cs-CZ" sz="1600" b="0" kern="1200" cap="all" baseline="0" dirty="0">
            <a:solidFill>
              <a:schemeClr val="tx1"/>
            </a:solidFill>
            <a:latin typeface="+mj-lt"/>
          </a:endParaRPr>
        </a:p>
      </dsp:txBody>
      <dsp:txXfrm>
        <a:off x="2172744" y="2761233"/>
        <a:ext cx="3459810" cy="895707"/>
      </dsp:txXfrm>
    </dsp:sp>
    <dsp:sp modelId="{852FDFBD-52E3-4FD5-A1BA-5CCE92781E4B}">
      <dsp:nvSpPr>
        <dsp:cNvPr id="0" name=""/>
        <dsp:cNvSpPr/>
      </dsp:nvSpPr>
      <dsp:spPr>
        <a:xfrm>
          <a:off x="1816862" y="3833118"/>
          <a:ext cx="4087489" cy="58341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50000"/>
              <a:hueOff val="-370661"/>
              <a:satOff val="5772"/>
              <a:lumOff val="2874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cap="none" normalizeH="0" baseline="0" dirty="0">
              <a:solidFill>
                <a:schemeClr val="tx1"/>
              </a:solidFill>
              <a:latin typeface="+mj-lt"/>
            </a:rPr>
            <a:t>PŘÍBUZNÍ</a:t>
          </a:r>
          <a:endParaRPr lang="cs-CZ" sz="1600" b="1" kern="1200" cap="all" baseline="0" dirty="0">
            <a:solidFill>
              <a:schemeClr val="tx1"/>
            </a:solidFill>
            <a:latin typeface="+mj-lt"/>
          </a:endParaRPr>
        </a:p>
      </dsp:txBody>
      <dsp:txXfrm>
        <a:off x="1845342" y="3861598"/>
        <a:ext cx="4030529" cy="526450"/>
      </dsp:txXfrm>
    </dsp:sp>
    <dsp:sp modelId="{C542D31B-0FCD-460E-B105-FFA5B98304BE}">
      <dsp:nvSpPr>
        <dsp:cNvPr id="0" name=""/>
        <dsp:cNvSpPr/>
      </dsp:nvSpPr>
      <dsp:spPr>
        <a:xfrm>
          <a:off x="1348585" y="4522660"/>
          <a:ext cx="5079860" cy="86952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50000"/>
              <a:hueOff val="-185330"/>
              <a:satOff val="2886"/>
              <a:lumOff val="1437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cap="none" normalizeH="0" baseline="0" dirty="0">
              <a:solidFill>
                <a:schemeClr val="tx1"/>
              </a:solidFill>
              <a:latin typeface="+mj-lt"/>
            </a:rPr>
            <a:t>RODIČE</a:t>
          </a:r>
          <a:endParaRPr lang="cs-CZ" sz="1600" b="1" kern="1200" cap="all" baseline="0" dirty="0">
            <a:solidFill>
              <a:schemeClr val="tx1"/>
            </a:solidFill>
            <a:latin typeface="+mj-lt"/>
          </a:endParaRPr>
        </a:p>
      </dsp:txBody>
      <dsp:txXfrm>
        <a:off x="1391032" y="4565107"/>
        <a:ext cx="4994966" cy="7846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7CA8C3-4665-418B-A0E7-C7823069F79B}">
      <dsp:nvSpPr>
        <dsp:cNvPr id="0" name=""/>
        <dsp:cNvSpPr/>
      </dsp:nvSpPr>
      <dsp:spPr>
        <a:xfrm>
          <a:off x="6411" y="1041286"/>
          <a:ext cx="3124655" cy="15623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 dirty="0"/>
            <a:t>MPSV</a:t>
          </a:r>
        </a:p>
      </dsp:txBody>
      <dsp:txXfrm>
        <a:off x="52170" y="1087045"/>
        <a:ext cx="3033137" cy="1470809"/>
      </dsp:txXfrm>
    </dsp:sp>
    <dsp:sp modelId="{DF891F3D-8083-463D-B801-251DCD607FB5}">
      <dsp:nvSpPr>
        <dsp:cNvPr id="0" name=""/>
        <dsp:cNvSpPr/>
      </dsp:nvSpPr>
      <dsp:spPr>
        <a:xfrm rot="19457599">
          <a:off x="2986393" y="1347440"/>
          <a:ext cx="1539210" cy="51679"/>
        </a:xfrm>
        <a:custGeom>
          <a:avLst/>
          <a:gdLst/>
          <a:ahLst/>
          <a:cxnLst/>
          <a:rect l="0" t="0" r="0" b="0"/>
          <a:pathLst>
            <a:path>
              <a:moveTo>
                <a:pt x="0" y="25839"/>
              </a:moveTo>
              <a:lnTo>
                <a:pt x="1539210" y="2583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3717518" y="1334800"/>
        <a:ext cx="76960" cy="76960"/>
      </dsp:txXfrm>
    </dsp:sp>
    <dsp:sp modelId="{782525A4-8DC5-477C-ACC1-09BF42AA0E91}">
      <dsp:nvSpPr>
        <dsp:cNvPr id="0" name=""/>
        <dsp:cNvSpPr/>
      </dsp:nvSpPr>
      <dsp:spPr>
        <a:xfrm>
          <a:off x="4380929" y="142947"/>
          <a:ext cx="3124655" cy="156232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 dirty="0"/>
            <a:t>ÚMPOD</a:t>
          </a:r>
        </a:p>
      </dsp:txBody>
      <dsp:txXfrm>
        <a:off x="4426688" y="188706"/>
        <a:ext cx="3033137" cy="1470809"/>
      </dsp:txXfrm>
    </dsp:sp>
    <dsp:sp modelId="{B132FA60-40C1-477E-93E2-BB8DF3C374E2}">
      <dsp:nvSpPr>
        <dsp:cNvPr id="0" name=""/>
        <dsp:cNvSpPr/>
      </dsp:nvSpPr>
      <dsp:spPr>
        <a:xfrm rot="2142401">
          <a:off x="2986393" y="2245779"/>
          <a:ext cx="1539210" cy="51679"/>
        </a:xfrm>
        <a:custGeom>
          <a:avLst/>
          <a:gdLst/>
          <a:ahLst/>
          <a:cxnLst/>
          <a:rect l="0" t="0" r="0" b="0"/>
          <a:pathLst>
            <a:path>
              <a:moveTo>
                <a:pt x="0" y="25839"/>
              </a:moveTo>
              <a:lnTo>
                <a:pt x="1539210" y="2583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3717518" y="2233139"/>
        <a:ext cx="76960" cy="76960"/>
      </dsp:txXfrm>
    </dsp:sp>
    <dsp:sp modelId="{8FCA09BC-BEAB-4EFF-99A3-7B7645D8D400}">
      <dsp:nvSpPr>
        <dsp:cNvPr id="0" name=""/>
        <dsp:cNvSpPr/>
      </dsp:nvSpPr>
      <dsp:spPr>
        <a:xfrm>
          <a:off x="4380929" y="1939624"/>
          <a:ext cx="3124655" cy="156232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 dirty="0"/>
            <a:t>Krajské úřady</a:t>
          </a:r>
        </a:p>
      </dsp:txBody>
      <dsp:txXfrm>
        <a:off x="4426688" y="1985383"/>
        <a:ext cx="3033137" cy="1470809"/>
      </dsp:txXfrm>
    </dsp:sp>
    <dsp:sp modelId="{1CEE4F1B-DAC7-4FF7-AB6D-45E39C962D60}">
      <dsp:nvSpPr>
        <dsp:cNvPr id="0" name=""/>
        <dsp:cNvSpPr/>
      </dsp:nvSpPr>
      <dsp:spPr>
        <a:xfrm rot="18289469">
          <a:off x="7036189" y="1796610"/>
          <a:ext cx="2188653" cy="51679"/>
        </a:xfrm>
        <a:custGeom>
          <a:avLst/>
          <a:gdLst/>
          <a:ahLst/>
          <a:cxnLst/>
          <a:rect l="0" t="0" r="0" b="0"/>
          <a:pathLst>
            <a:path>
              <a:moveTo>
                <a:pt x="0" y="25839"/>
              </a:moveTo>
              <a:lnTo>
                <a:pt x="2188653" y="2583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800" kern="1200"/>
        </a:p>
      </dsp:txBody>
      <dsp:txXfrm>
        <a:off x="8075800" y="1767733"/>
        <a:ext cx="109432" cy="109432"/>
      </dsp:txXfrm>
    </dsp:sp>
    <dsp:sp modelId="{09EAFD09-75CC-4737-85C4-71E62AE64356}">
      <dsp:nvSpPr>
        <dsp:cNvPr id="0" name=""/>
        <dsp:cNvSpPr/>
      </dsp:nvSpPr>
      <dsp:spPr>
        <a:xfrm>
          <a:off x="8755447" y="142947"/>
          <a:ext cx="3124655" cy="1562327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 dirty="0"/>
            <a:t>Obecní úřady</a:t>
          </a:r>
        </a:p>
      </dsp:txBody>
      <dsp:txXfrm>
        <a:off x="8801206" y="188706"/>
        <a:ext cx="3033137" cy="1470809"/>
      </dsp:txXfrm>
    </dsp:sp>
    <dsp:sp modelId="{6D6BB24F-2818-4E42-8C1C-C9309E925385}">
      <dsp:nvSpPr>
        <dsp:cNvPr id="0" name=""/>
        <dsp:cNvSpPr/>
      </dsp:nvSpPr>
      <dsp:spPr>
        <a:xfrm>
          <a:off x="7505585" y="2694948"/>
          <a:ext cx="1249862" cy="51679"/>
        </a:xfrm>
        <a:custGeom>
          <a:avLst/>
          <a:gdLst/>
          <a:ahLst/>
          <a:cxnLst/>
          <a:rect l="0" t="0" r="0" b="0"/>
          <a:pathLst>
            <a:path>
              <a:moveTo>
                <a:pt x="0" y="25839"/>
              </a:moveTo>
              <a:lnTo>
                <a:pt x="1249862" y="2583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8099269" y="2689541"/>
        <a:ext cx="62493" cy="62493"/>
      </dsp:txXfrm>
    </dsp:sp>
    <dsp:sp modelId="{D12CC9A3-07AD-4ABE-8495-DB047910FC14}">
      <dsp:nvSpPr>
        <dsp:cNvPr id="0" name=""/>
        <dsp:cNvSpPr/>
      </dsp:nvSpPr>
      <dsp:spPr>
        <a:xfrm>
          <a:off x="8755447" y="1939624"/>
          <a:ext cx="3124655" cy="1562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 dirty="0"/>
            <a:t>Pověřené obecní úřady</a:t>
          </a:r>
        </a:p>
      </dsp:txBody>
      <dsp:txXfrm>
        <a:off x="8801206" y="1985383"/>
        <a:ext cx="3033137" cy="1470809"/>
      </dsp:txXfrm>
    </dsp:sp>
    <dsp:sp modelId="{7F26F8BD-DCCE-48B4-936F-6E98A6E544A4}">
      <dsp:nvSpPr>
        <dsp:cNvPr id="0" name=""/>
        <dsp:cNvSpPr/>
      </dsp:nvSpPr>
      <dsp:spPr>
        <a:xfrm rot="3310531">
          <a:off x="7036189" y="3593287"/>
          <a:ext cx="2188653" cy="51679"/>
        </a:xfrm>
        <a:custGeom>
          <a:avLst/>
          <a:gdLst/>
          <a:ahLst/>
          <a:cxnLst/>
          <a:rect l="0" t="0" r="0" b="0"/>
          <a:pathLst>
            <a:path>
              <a:moveTo>
                <a:pt x="0" y="25839"/>
              </a:moveTo>
              <a:lnTo>
                <a:pt x="2188653" y="2583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800" kern="1200"/>
        </a:p>
      </dsp:txBody>
      <dsp:txXfrm>
        <a:off x="8075800" y="3564410"/>
        <a:ext cx="109432" cy="109432"/>
      </dsp:txXfrm>
    </dsp:sp>
    <dsp:sp modelId="{80A2AD2A-4BDF-4914-826C-63DF4E034958}">
      <dsp:nvSpPr>
        <dsp:cNvPr id="0" name=""/>
        <dsp:cNvSpPr/>
      </dsp:nvSpPr>
      <dsp:spPr>
        <a:xfrm>
          <a:off x="8755447" y="3736301"/>
          <a:ext cx="3124655" cy="1562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 dirty="0"/>
            <a:t>Obecní úřady obcí s rozšířenou působností</a:t>
          </a:r>
        </a:p>
      </dsp:txBody>
      <dsp:txXfrm>
        <a:off x="8801206" y="3782060"/>
        <a:ext cx="3033137" cy="14708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8A181F-7CDD-432C-A18B-0A817C766037}">
      <dsp:nvSpPr>
        <dsp:cNvPr id="0" name=""/>
        <dsp:cNvSpPr/>
      </dsp:nvSpPr>
      <dsp:spPr>
        <a:xfrm>
          <a:off x="840970" y="0"/>
          <a:ext cx="9531003" cy="4600556"/>
        </a:xfrm>
        <a:prstGeom prst="rightArrow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5126A-E230-42FD-9FE0-39664D0B9AB4}">
      <dsp:nvSpPr>
        <dsp:cNvPr id="0" name=""/>
        <dsp:cNvSpPr/>
      </dsp:nvSpPr>
      <dsp:spPr>
        <a:xfrm>
          <a:off x="3285" y="1380166"/>
          <a:ext cx="1977595" cy="184022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>
              <a:solidFill>
                <a:schemeClr val="bg1"/>
              </a:solidFill>
            </a:rPr>
            <a:t>Vyhledávat děti, které by mohly být ohroženy</a:t>
          </a:r>
        </a:p>
      </dsp:txBody>
      <dsp:txXfrm>
        <a:off x="93117" y="1469998"/>
        <a:ext cx="1797931" cy="1660558"/>
      </dsp:txXfrm>
    </dsp:sp>
    <dsp:sp modelId="{95EA6B5F-BB78-43A0-AEE1-DCDCBFFA5F63}">
      <dsp:nvSpPr>
        <dsp:cNvPr id="0" name=""/>
        <dsp:cNvSpPr/>
      </dsp:nvSpPr>
      <dsp:spPr>
        <a:xfrm>
          <a:off x="2310479" y="1380166"/>
          <a:ext cx="1977595" cy="184022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Působit na rodiče, aby plnili povinnosti vyplývající z RO</a:t>
          </a:r>
        </a:p>
      </dsp:txBody>
      <dsp:txXfrm>
        <a:off x="2400311" y="1469998"/>
        <a:ext cx="1797931" cy="1660558"/>
      </dsp:txXfrm>
    </dsp:sp>
    <dsp:sp modelId="{F2A50C4B-D7B2-4806-B596-F765B44F776E}">
      <dsp:nvSpPr>
        <dsp:cNvPr id="0" name=""/>
        <dsp:cNvSpPr/>
      </dsp:nvSpPr>
      <dsp:spPr>
        <a:xfrm>
          <a:off x="4617674" y="1380166"/>
          <a:ext cx="1977595" cy="184022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Projednávat s dítětem nevhodné chování</a:t>
          </a:r>
        </a:p>
      </dsp:txBody>
      <dsp:txXfrm>
        <a:off x="4707506" y="1469998"/>
        <a:ext cx="1797931" cy="1660558"/>
      </dsp:txXfrm>
    </dsp:sp>
    <dsp:sp modelId="{824E1266-CC30-4324-A600-27B105F75A20}">
      <dsp:nvSpPr>
        <dsp:cNvPr id="0" name=""/>
        <dsp:cNvSpPr/>
      </dsp:nvSpPr>
      <dsp:spPr>
        <a:xfrm>
          <a:off x="6924869" y="1380166"/>
          <a:ext cx="1977595" cy="184022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Zprostředkovat na žádost rodičů poradenství</a:t>
          </a:r>
          <a:r>
            <a:rPr lang="cs-CZ" sz="1600" kern="1200" baseline="0" dirty="0"/>
            <a:t> při uplatnění nároků dítěte podle zvl. právních předpisů</a:t>
          </a:r>
          <a:endParaRPr lang="cs-CZ" sz="1600" kern="1200" dirty="0"/>
        </a:p>
      </dsp:txBody>
      <dsp:txXfrm>
        <a:off x="7014701" y="1469998"/>
        <a:ext cx="1797931" cy="1660558"/>
      </dsp:txXfrm>
    </dsp:sp>
    <dsp:sp modelId="{0EC8CEFD-27AF-4DFD-8A53-E15FB3A88D3D}">
      <dsp:nvSpPr>
        <dsp:cNvPr id="0" name=""/>
        <dsp:cNvSpPr/>
      </dsp:nvSpPr>
      <dsp:spPr>
        <a:xfrm>
          <a:off x="9235349" y="1371499"/>
          <a:ext cx="1977595" cy="184022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baseline="0" dirty="0">
              <a:solidFill>
                <a:schemeClr val="bg1"/>
              </a:solidFill>
            </a:rPr>
            <a:t>Oznámit ORP skutečnosti nasvědčující tomu, že se jedná o dítě ohrožené (podle § 6 ZSPOD)</a:t>
          </a:r>
          <a:endParaRPr lang="cs-CZ" sz="1600" kern="1200" dirty="0"/>
        </a:p>
      </dsp:txBody>
      <dsp:txXfrm>
        <a:off x="9325181" y="1461331"/>
        <a:ext cx="1797931" cy="16605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B4F25C-22E3-473D-85A0-7A01DCADD0AB}">
      <dsp:nvSpPr>
        <dsp:cNvPr id="0" name=""/>
        <dsp:cNvSpPr/>
      </dsp:nvSpPr>
      <dsp:spPr>
        <a:xfrm>
          <a:off x="1100075" y="0"/>
          <a:ext cx="9884293" cy="5814291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1BC9C9-21B7-47F7-A09A-567AC7FF14CF}">
      <dsp:nvSpPr>
        <dsp:cNvPr id="0" name=""/>
        <dsp:cNvSpPr/>
      </dsp:nvSpPr>
      <dsp:spPr>
        <a:xfrm>
          <a:off x="394054" y="1744287"/>
          <a:ext cx="3488574" cy="2325716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Ocitne-li se dítě bez jakékoliv péče nebo jsou-li jeho život nebo příznivý vývoj vážně ohroženy nebo narušeny </a:t>
          </a:r>
          <a:r>
            <a:rPr lang="cs-CZ" sz="1800" b="1" kern="1200"/>
            <a:t>OÚ je povinen zajistit takovému dítěti neodkladnou péči</a:t>
          </a:r>
          <a:endParaRPr lang="cs-CZ" sz="1800" b="1" kern="1200" dirty="0"/>
        </a:p>
      </dsp:txBody>
      <dsp:txXfrm>
        <a:off x="507586" y="1857819"/>
        <a:ext cx="3261510" cy="2098652"/>
      </dsp:txXfrm>
    </dsp:sp>
    <dsp:sp modelId="{C662C961-1152-4E8D-9548-9F74A21D2C48}">
      <dsp:nvSpPr>
        <dsp:cNvPr id="0" name=""/>
        <dsp:cNvSpPr/>
      </dsp:nvSpPr>
      <dsp:spPr>
        <a:xfrm>
          <a:off x="4070003" y="1744287"/>
          <a:ext cx="3488574" cy="2325716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0" kern="1200" dirty="0"/>
            <a:t>Při zajištění takové péče zpravidla dá přednost příbuznému dítěte</a:t>
          </a:r>
          <a:endParaRPr lang="cs-CZ" sz="2800" kern="1200" dirty="0"/>
        </a:p>
      </dsp:txBody>
      <dsp:txXfrm>
        <a:off x="4183535" y="1857819"/>
        <a:ext cx="3261510" cy="2098652"/>
      </dsp:txXfrm>
    </dsp:sp>
    <dsp:sp modelId="{3E4930B9-2AB3-404F-B32C-62C176B029A5}">
      <dsp:nvSpPr>
        <dsp:cNvPr id="0" name=""/>
        <dsp:cNvSpPr/>
      </dsp:nvSpPr>
      <dsp:spPr>
        <a:xfrm>
          <a:off x="7745952" y="1744287"/>
          <a:ext cx="3488574" cy="2325716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 dirty="0"/>
            <a:t>Neprodleně informuje obecní úřad obce s rozšířenou působností</a:t>
          </a:r>
        </a:p>
      </dsp:txBody>
      <dsp:txXfrm>
        <a:off x="7859484" y="1857819"/>
        <a:ext cx="3261510" cy="20986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F695B2-1FE9-4467-A16E-D7B7C989EF81}">
      <dsp:nvSpPr>
        <dsp:cNvPr id="0" name=""/>
        <dsp:cNvSpPr/>
      </dsp:nvSpPr>
      <dsp:spPr>
        <a:xfrm rot="5400000">
          <a:off x="6725956" y="-2618294"/>
          <a:ext cx="1396479" cy="6987479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700" kern="1200"/>
            <a:t>Ohlašovací povinnost</a:t>
          </a:r>
          <a:endParaRPr lang="cs-CZ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700" kern="1200"/>
            <a:t>Poskytování informací jen vybraným subjektům</a:t>
          </a:r>
          <a:endParaRPr lang="cs-CZ" sz="2700" kern="1200" dirty="0"/>
        </a:p>
      </dsp:txBody>
      <dsp:txXfrm rot="-5400000">
        <a:off x="3930456" y="245376"/>
        <a:ext cx="6919309" cy="1260139"/>
      </dsp:txXfrm>
    </dsp:sp>
    <dsp:sp modelId="{FD2A2228-1B67-4026-BA83-49B66236DAEC}">
      <dsp:nvSpPr>
        <dsp:cNvPr id="0" name=""/>
        <dsp:cNvSpPr/>
      </dsp:nvSpPr>
      <dsp:spPr>
        <a:xfrm>
          <a:off x="0" y="2644"/>
          <a:ext cx="3930456" cy="17455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/>
            <a:t>Shromažďování  informací 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/>
            <a:t>(mlčenlivost)</a:t>
          </a:r>
          <a:endParaRPr lang="cs-CZ" sz="3000" kern="1200" dirty="0"/>
        </a:p>
      </dsp:txBody>
      <dsp:txXfrm>
        <a:off x="85213" y="87857"/>
        <a:ext cx="3760030" cy="1575173"/>
      </dsp:txXfrm>
    </dsp:sp>
    <dsp:sp modelId="{9F4B3C9B-C5BC-4023-A8F8-4F682E1CE9EC}">
      <dsp:nvSpPr>
        <dsp:cNvPr id="0" name=""/>
        <dsp:cNvSpPr/>
      </dsp:nvSpPr>
      <dsp:spPr>
        <a:xfrm rot="5400000">
          <a:off x="6725956" y="-785415"/>
          <a:ext cx="1396479" cy="6987479"/>
        </a:xfrm>
        <a:prstGeom prst="round2Same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700" kern="1200"/>
            <a:t>Bydliště</a:t>
          </a:r>
          <a:endParaRPr lang="cs-CZ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700" kern="1200"/>
            <a:t>Školská zařízení, zdravotnická zařízení…</a:t>
          </a:r>
          <a:endParaRPr lang="cs-CZ" sz="2700" kern="1200" dirty="0"/>
        </a:p>
      </dsp:txBody>
      <dsp:txXfrm rot="-5400000">
        <a:off x="3930456" y="2078255"/>
        <a:ext cx="6919309" cy="1260139"/>
      </dsp:txXfrm>
    </dsp:sp>
    <dsp:sp modelId="{D7947F73-588D-4B1A-979E-910F25F136DB}">
      <dsp:nvSpPr>
        <dsp:cNvPr id="0" name=""/>
        <dsp:cNvSpPr/>
      </dsp:nvSpPr>
      <dsp:spPr>
        <a:xfrm>
          <a:off x="0" y="1835524"/>
          <a:ext cx="3930456" cy="1745599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/>
            <a:t>Návštěvy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/>
            <a:t>v místech, kde se dítě zdržuje </a:t>
          </a:r>
          <a:endParaRPr lang="cs-CZ" sz="3000" kern="1200" dirty="0"/>
        </a:p>
      </dsp:txBody>
      <dsp:txXfrm>
        <a:off x="85213" y="1920737"/>
        <a:ext cx="3760030" cy="1575173"/>
      </dsp:txXfrm>
    </dsp:sp>
    <dsp:sp modelId="{B14E2B33-668D-47E0-9C02-AE8BB4DBF965}">
      <dsp:nvSpPr>
        <dsp:cNvPr id="0" name=""/>
        <dsp:cNvSpPr/>
      </dsp:nvSpPr>
      <dsp:spPr>
        <a:xfrm rot="5400000">
          <a:off x="6725956" y="1047463"/>
          <a:ext cx="1396479" cy="6987479"/>
        </a:xfrm>
        <a:prstGeom prst="round2Same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700" kern="1200"/>
            <a:t>Dítě má právo požádat o pomoc</a:t>
          </a:r>
          <a:endParaRPr lang="cs-CZ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700" kern="1200"/>
            <a:t>Dítě má právo vědět a vyjadřovat se k záležitostem, které se ho dotýkají</a:t>
          </a:r>
          <a:endParaRPr lang="cs-CZ" sz="2700" kern="1200" dirty="0"/>
        </a:p>
      </dsp:txBody>
      <dsp:txXfrm rot="-5400000">
        <a:off x="3930456" y="3911133"/>
        <a:ext cx="6919309" cy="1260139"/>
      </dsp:txXfrm>
    </dsp:sp>
    <dsp:sp modelId="{0A05761E-0220-417E-9228-0A767B0ABD52}">
      <dsp:nvSpPr>
        <dsp:cNvPr id="0" name=""/>
        <dsp:cNvSpPr/>
      </dsp:nvSpPr>
      <dsp:spPr>
        <a:xfrm>
          <a:off x="0" y="3668403"/>
          <a:ext cx="3930456" cy="174559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/>
            <a:t>Rozhovory s dítětem bez přítomnosti dalších osob</a:t>
          </a:r>
          <a:endParaRPr lang="cs-CZ" sz="3000" kern="1200" dirty="0"/>
        </a:p>
      </dsp:txBody>
      <dsp:txXfrm>
        <a:off x="85213" y="3753616"/>
        <a:ext cx="3760030" cy="157517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DB1007-11EF-4B87-AA59-4EF2ACE2B338}">
      <dsp:nvSpPr>
        <dsp:cNvPr id="0" name=""/>
        <dsp:cNvSpPr/>
      </dsp:nvSpPr>
      <dsp:spPr>
        <a:xfrm>
          <a:off x="2504090" y="204772"/>
          <a:ext cx="4063951" cy="141135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356D6-A1BF-4656-A51A-07A24EDBA861}">
      <dsp:nvSpPr>
        <dsp:cNvPr id="0" name=""/>
        <dsp:cNvSpPr/>
      </dsp:nvSpPr>
      <dsp:spPr>
        <a:xfrm>
          <a:off x="4148572" y="3660706"/>
          <a:ext cx="787587" cy="504056"/>
        </a:xfrm>
        <a:prstGeom prst="down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815CCF2-C7DD-4F69-B311-2EDC81704BFC}">
      <dsp:nvSpPr>
        <dsp:cNvPr id="0" name=""/>
        <dsp:cNvSpPr/>
      </dsp:nvSpPr>
      <dsp:spPr>
        <a:xfrm>
          <a:off x="1688621" y="4063951"/>
          <a:ext cx="5707489" cy="945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600" b="1" kern="1200" dirty="0">
              <a:solidFill>
                <a:srgbClr val="C00000"/>
              </a:solidFill>
            </a:rPr>
            <a:t>Odpovídat za proces</a:t>
          </a:r>
        </a:p>
      </dsp:txBody>
      <dsp:txXfrm>
        <a:off x="1688621" y="4063951"/>
        <a:ext cx="5707489" cy="945105"/>
      </dsp:txXfrm>
    </dsp:sp>
    <dsp:sp modelId="{EDEB98C2-59A9-4740-BDEF-9A1C96A715CD}">
      <dsp:nvSpPr>
        <dsp:cNvPr id="0" name=""/>
        <dsp:cNvSpPr/>
      </dsp:nvSpPr>
      <dsp:spPr>
        <a:xfrm>
          <a:off x="3981604" y="1725131"/>
          <a:ext cx="1417657" cy="141765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Usiluje o nalezení nejlepšího řešení</a:t>
          </a:r>
        </a:p>
      </dsp:txBody>
      <dsp:txXfrm>
        <a:off x="4189215" y="1932742"/>
        <a:ext cx="1002435" cy="1002435"/>
      </dsp:txXfrm>
    </dsp:sp>
    <dsp:sp modelId="{9CBF0BD6-16B6-4D51-A078-D8737D9D0EC9}">
      <dsp:nvSpPr>
        <dsp:cNvPr id="0" name=""/>
        <dsp:cNvSpPr/>
      </dsp:nvSpPr>
      <dsp:spPr>
        <a:xfrm>
          <a:off x="2967191" y="661573"/>
          <a:ext cx="1417657" cy="141765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Hájit nejlepší zájem dítěte</a:t>
          </a:r>
        </a:p>
      </dsp:txBody>
      <dsp:txXfrm>
        <a:off x="3174802" y="869184"/>
        <a:ext cx="1002435" cy="1002435"/>
      </dsp:txXfrm>
    </dsp:sp>
    <dsp:sp modelId="{35A89FC3-F228-4F7C-899B-F6BE77697022}">
      <dsp:nvSpPr>
        <dsp:cNvPr id="0" name=""/>
        <dsp:cNvSpPr/>
      </dsp:nvSpPr>
      <dsp:spPr>
        <a:xfrm>
          <a:off x="4416352" y="318815"/>
          <a:ext cx="1417657" cy="141765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/>
            <a:t>Zjišťovat nejlepší zájem dítěte</a:t>
          </a:r>
          <a:endParaRPr lang="cs-CZ" sz="1600" kern="1200" dirty="0"/>
        </a:p>
      </dsp:txBody>
      <dsp:txXfrm>
        <a:off x="4623963" y="526426"/>
        <a:ext cx="1002435" cy="1002435"/>
      </dsp:txXfrm>
    </dsp:sp>
    <dsp:sp modelId="{46F4B65B-4F91-41AD-A722-00797584D3C4}">
      <dsp:nvSpPr>
        <dsp:cNvPr id="0" name=""/>
        <dsp:cNvSpPr/>
      </dsp:nvSpPr>
      <dsp:spPr>
        <a:xfrm>
          <a:off x="2343119" y="0"/>
          <a:ext cx="4410490" cy="352839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20CB78-4CC1-421E-A534-DAAC011846A8}">
      <dsp:nvSpPr>
        <dsp:cNvPr id="0" name=""/>
        <dsp:cNvSpPr/>
      </dsp:nvSpPr>
      <dsp:spPr>
        <a:xfrm>
          <a:off x="2573205" y="304943"/>
          <a:ext cx="4111595" cy="4111595"/>
        </a:xfrm>
        <a:prstGeom prst="pie">
          <a:avLst>
            <a:gd name="adj1" fmla="val 1620000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Odpovídat za výsledek</a:t>
          </a:r>
        </a:p>
      </dsp:txBody>
      <dsp:txXfrm>
        <a:off x="4675993" y="1065588"/>
        <a:ext cx="1517374" cy="1223689"/>
      </dsp:txXfrm>
    </dsp:sp>
    <dsp:sp modelId="{178FA974-CA33-4BB8-A607-ABCABF5ECD87}">
      <dsp:nvSpPr>
        <dsp:cNvPr id="0" name=""/>
        <dsp:cNvSpPr/>
      </dsp:nvSpPr>
      <dsp:spPr>
        <a:xfrm>
          <a:off x="2399931" y="478217"/>
          <a:ext cx="4111595" cy="4111595"/>
        </a:xfrm>
        <a:prstGeom prst="pie">
          <a:avLst>
            <a:gd name="adj1" fmla="val 0"/>
            <a:gd name="adj2" fmla="val 54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Rozhodovat ve sporech kdo má pravdu</a:t>
          </a:r>
        </a:p>
      </dsp:txBody>
      <dsp:txXfrm>
        <a:off x="4529150" y="2607437"/>
        <a:ext cx="1517374" cy="1223689"/>
      </dsp:txXfrm>
    </dsp:sp>
    <dsp:sp modelId="{D75B4E62-0047-4D90-9FD8-8CBFCF367849}">
      <dsp:nvSpPr>
        <dsp:cNvPr id="0" name=""/>
        <dsp:cNvSpPr/>
      </dsp:nvSpPr>
      <dsp:spPr>
        <a:xfrm>
          <a:off x="2399931" y="478217"/>
          <a:ext cx="4111595" cy="4111595"/>
        </a:xfrm>
        <a:prstGeom prst="pie">
          <a:avLst>
            <a:gd name="adj1" fmla="val 5400000"/>
            <a:gd name="adj2" fmla="val 108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Být prostředníkem v komunikaci</a:t>
          </a:r>
        </a:p>
      </dsp:txBody>
      <dsp:txXfrm>
        <a:off x="2864933" y="2607437"/>
        <a:ext cx="1517374" cy="1223689"/>
      </dsp:txXfrm>
    </dsp:sp>
    <dsp:sp modelId="{493A9959-1F96-4140-BBEF-3A8E0B8A2277}">
      <dsp:nvSpPr>
        <dsp:cNvPr id="0" name=""/>
        <dsp:cNvSpPr/>
      </dsp:nvSpPr>
      <dsp:spPr>
        <a:xfrm>
          <a:off x="2399931" y="478217"/>
          <a:ext cx="4111595" cy="4111595"/>
        </a:xfrm>
        <a:prstGeom prst="pie">
          <a:avLst>
            <a:gd name="adj1" fmla="val 108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Nalézt nejlepší řešení</a:t>
          </a:r>
        </a:p>
      </dsp:txBody>
      <dsp:txXfrm>
        <a:off x="2864933" y="1236905"/>
        <a:ext cx="1517374" cy="122368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6432-D819-4516-A2D5-D765476C2074}">
      <dsp:nvSpPr>
        <dsp:cNvPr id="0" name=""/>
        <dsp:cNvSpPr/>
      </dsp:nvSpPr>
      <dsp:spPr>
        <a:xfrm>
          <a:off x="1549996" y="0"/>
          <a:ext cx="5157192" cy="5157192"/>
        </a:xfrm>
        <a:prstGeom prst="triangl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46131E2-581A-4E9B-A01D-E66B92FE1CDA}">
      <dsp:nvSpPr>
        <dsp:cNvPr id="0" name=""/>
        <dsp:cNvSpPr/>
      </dsp:nvSpPr>
      <dsp:spPr>
        <a:xfrm>
          <a:off x="4155461" y="518489"/>
          <a:ext cx="3352174" cy="122080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1" kern="1200"/>
            <a:t>Pomoc dětem umístěným mimo rodinu</a:t>
          </a:r>
          <a:endParaRPr lang="cs-CZ" sz="1900" b="1" kern="1200" dirty="0"/>
        </a:p>
      </dsp:txBody>
      <dsp:txXfrm>
        <a:off x="4215056" y="578084"/>
        <a:ext cx="3232984" cy="1101614"/>
      </dsp:txXfrm>
    </dsp:sp>
    <dsp:sp modelId="{C841735D-42C5-4E7C-A564-4F839E55E0EF}">
      <dsp:nvSpPr>
        <dsp:cNvPr id="0" name=""/>
        <dsp:cNvSpPr/>
      </dsp:nvSpPr>
      <dsp:spPr>
        <a:xfrm>
          <a:off x="4155461" y="1891893"/>
          <a:ext cx="3352174" cy="122080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1" kern="1200"/>
            <a:t>Opatření ve prospěch dětí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1" kern="1200"/>
            <a:t>(krizová pomoc, návrhy k soudu, výchovná opatření)</a:t>
          </a:r>
          <a:endParaRPr lang="cs-CZ" sz="1900" b="1" kern="1200" dirty="0"/>
        </a:p>
      </dsp:txBody>
      <dsp:txXfrm>
        <a:off x="4215056" y="1951488"/>
        <a:ext cx="3232984" cy="1101614"/>
      </dsp:txXfrm>
    </dsp:sp>
    <dsp:sp modelId="{E74CA77E-1771-4F01-9B0A-ABE214748D79}">
      <dsp:nvSpPr>
        <dsp:cNvPr id="0" name=""/>
        <dsp:cNvSpPr/>
      </dsp:nvSpPr>
      <dsp:spPr>
        <a:xfrm>
          <a:off x="4155461" y="3265298"/>
          <a:ext cx="3352174" cy="122080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1" kern="1200" cap="all" baseline="0"/>
            <a:t>Pomoc a poradenství</a:t>
          </a:r>
          <a:endParaRPr lang="cs-CZ" sz="1900" b="1" kern="1200" cap="all" baseline="0" dirty="0"/>
        </a:p>
      </dsp:txBody>
      <dsp:txXfrm>
        <a:off x="4215056" y="3324893"/>
        <a:ext cx="3232984" cy="110161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2038A5-43AD-42D9-91D2-FEA753BDB6C1}">
      <dsp:nvSpPr>
        <dsp:cNvPr id="0" name=""/>
        <dsp:cNvSpPr/>
      </dsp:nvSpPr>
      <dsp:spPr>
        <a:xfrm rot="5400000">
          <a:off x="1305881" y="1127214"/>
          <a:ext cx="989939" cy="11270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BFF3EE24-02BC-4BC4-ADE5-65C19DC1D1A9}">
      <dsp:nvSpPr>
        <dsp:cNvPr id="0" name=""/>
        <dsp:cNvSpPr/>
      </dsp:nvSpPr>
      <dsp:spPr>
        <a:xfrm>
          <a:off x="1043607" y="29846"/>
          <a:ext cx="1666474" cy="116647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>
              <a:latin typeface="+mj-lt"/>
            </a:rPr>
            <a:t>Péče rodičů</a:t>
          </a:r>
          <a:endParaRPr lang="cs-CZ" sz="1800" b="1" kern="1200" dirty="0">
            <a:latin typeface="+mj-lt"/>
          </a:endParaRPr>
        </a:p>
      </dsp:txBody>
      <dsp:txXfrm>
        <a:off x="1100560" y="86799"/>
        <a:ext cx="1552568" cy="1052572"/>
      </dsp:txXfrm>
    </dsp:sp>
    <dsp:sp modelId="{C99FC7B9-CE09-47A1-94F6-DEDB44AA0B9B}">
      <dsp:nvSpPr>
        <dsp:cNvPr id="0" name=""/>
        <dsp:cNvSpPr/>
      </dsp:nvSpPr>
      <dsp:spPr>
        <a:xfrm>
          <a:off x="2710082" y="141097"/>
          <a:ext cx="1212034" cy="942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0EDA48-651B-4A92-B275-489698155576}">
      <dsp:nvSpPr>
        <dsp:cNvPr id="0" name=""/>
        <dsp:cNvSpPr/>
      </dsp:nvSpPr>
      <dsp:spPr>
        <a:xfrm rot="5400000">
          <a:off x="2687565" y="2437554"/>
          <a:ext cx="989939" cy="11270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-3342512"/>
            <a:satOff val="-12663"/>
            <a:lumOff val="4207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434A5D0-208F-4F8A-B279-41820B6B79A0}">
      <dsp:nvSpPr>
        <dsp:cNvPr id="0" name=""/>
        <dsp:cNvSpPr/>
      </dsp:nvSpPr>
      <dsp:spPr>
        <a:xfrm>
          <a:off x="2425292" y="1340186"/>
          <a:ext cx="1666474" cy="116647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>
              <a:latin typeface="+mj-lt"/>
            </a:rPr>
            <a:t>Péče širší rodiny</a:t>
          </a:r>
          <a:endParaRPr lang="cs-CZ" sz="1800" b="1" kern="1200" dirty="0">
            <a:latin typeface="+mj-lt"/>
          </a:endParaRPr>
        </a:p>
      </dsp:txBody>
      <dsp:txXfrm>
        <a:off x="2482245" y="1397139"/>
        <a:ext cx="1552568" cy="1052572"/>
      </dsp:txXfrm>
    </dsp:sp>
    <dsp:sp modelId="{27F2E59A-E5CF-42B9-9F86-5E718D576EED}">
      <dsp:nvSpPr>
        <dsp:cNvPr id="0" name=""/>
        <dsp:cNvSpPr/>
      </dsp:nvSpPr>
      <dsp:spPr>
        <a:xfrm>
          <a:off x="4091766" y="1451437"/>
          <a:ext cx="1212034" cy="942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E4B6D5-6FB8-4F70-8DEB-F6469D3653DF}">
      <dsp:nvSpPr>
        <dsp:cNvPr id="0" name=""/>
        <dsp:cNvSpPr/>
      </dsp:nvSpPr>
      <dsp:spPr>
        <a:xfrm rot="5400000">
          <a:off x="4069250" y="3747894"/>
          <a:ext cx="989939" cy="11270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-6685025"/>
            <a:satOff val="-25325"/>
            <a:lumOff val="8413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9696A19-4FC4-4959-B6C6-E7D2104509DB}">
      <dsp:nvSpPr>
        <dsp:cNvPr id="0" name=""/>
        <dsp:cNvSpPr/>
      </dsp:nvSpPr>
      <dsp:spPr>
        <a:xfrm>
          <a:off x="3806976" y="2650526"/>
          <a:ext cx="1666474" cy="116647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>
              <a:latin typeface="+mj-lt"/>
            </a:rPr>
            <a:t>Náhradní rodinná péče</a:t>
          </a:r>
          <a:endParaRPr lang="cs-CZ" sz="1800" b="1" kern="1200" dirty="0">
            <a:latin typeface="+mj-lt"/>
          </a:endParaRPr>
        </a:p>
      </dsp:txBody>
      <dsp:txXfrm>
        <a:off x="3863929" y="2707479"/>
        <a:ext cx="1552568" cy="1052572"/>
      </dsp:txXfrm>
    </dsp:sp>
    <dsp:sp modelId="{38D36694-C5EB-4EFD-BCC3-483D42A716EF}">
      <dsp:nvSpPr>
        <dsp:cNvPr id="0" name=""/>
        <dsp:cNvSpPr/>
      </dsp:nvSpPr>
      <dsp:spPr>
        <a:xfrm>
          <a:off x="5473451" y="2761777"/>
          <a:ext cx="1212034" cy="942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FA97F-ADD7-4D33-9669-A804F1A5A3EC}">
      <dsp:nvSpPr>
        <dsp:cNvPr id="0" name=""/>
        <dsp:cNvSpPr/>
      </dsp:nvSpPr>
      <dsp:spPr>
        <a:xfrm>
          <a:off x="5188661" y="3960866"/>
          <a:ext cx="2911731" cy="116647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>
              <a:latin typeface="+mj-lt"/>
            </a:rPr>
            <a:t>Institucionální péče</a:t>
          </a:r>
          <a:endParaRPr lang="cs-CZ" sz="1800" b="1" kern="1200" dirty="0">
            <a:latin typeface="+mj-lt"/>
          </a:endParaRPr>
        </a:p>
      </dsp:txBody>
      <dsp:txXfrm>
        <a:off x="5245614" y="4017819"/>
        <a:ext cx="2797825" cy="105257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92FE95-398D-444B-B7A2-78A5A10F009A}">
      <dsp:nvSpPr>
        <dsp:cNvPr id="0" name=""/>
        <dsp:cNvSpPr/>
      </dsp:nvSpPr>
      <dsp:spPr>
        <a:xfrm rot="16200000">
          <a:off x="1666081" y="-1666081"/>
          <a:ext cx="2300287" cy="5632450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0" i="0" kern="1200" dirty="0">
              <a:effectLst/>
              <a:latin typeface="+mn-lt"/>
            </a:rPr>
            <a:t>Zachování nebo obnovení funkcí rodiny v jejím přirozeném prostředí</a:t>
          </a:r>
          <a:endParaRPr lang="cs-CZ" sz="3000" b="0" kern="1200" dirty="0"/>
        </a:p>
      </dsp:txBody>
      <dsp:txXfrm rot="5400000">
        <a:off x="0" y="0"/>
        <a:ext cx="5632450" cy="1725215"/>
      </dsp:txXfrm>
    </dsp:sp>
    <dsp:sp modelId="{509421AB-AF78-45E4-ABC5-3530C121C1BA}">
      <dsp:nvSpPr>
        <dsp:cNvPr id="0" name=""/>
        <dsp:cNvSpPr/>
      </dsp:nvSpPr>
      <dsp:spPr>
        <a:xfrm>
          <a:off x="5632450" y="0"/>
          <a:ext cx="5632450" cy="2300287"/>
        </a:xfrm>
        <a:prstGeom prst="round1Rect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0" i="0" kern="1200" dirty="0">
              <a:effectLst/>
              <a:latin typeface="+mn-lt"/>
            </a:rPr>
            <a:t>Zastavení zhoršování nepříznivé sociální situace rodiny</a:t>
          </a:r>
          <a:endParaRPr lang="cs-CZ" sz="3000" b="0" kern="1200" dirty="0"/>
        </a:p>
      </dsp:txBody>
      <dsp:txXfrm>
        <a:off x="5632450" y="0"/>
        <a:ext cx="5632450" cy="1725215"/>
      </dsp:txXfrm>
    </dsp:sp>
    <dsp:sp modelId="{1C1887A1-36EC-4617-8D28-C809663E8AA0}">
      <dsp:nvSpPr>
        <dsp:cNvPr id="0" name=""/>
        <dsp:cNvSpPr/>
      </dsp:nvSpPr>
      <dsp:spPr>
        <a:xfrm rot="10800000">
          <a:off x="0" y="2300287"/>
          <a:ext cx="5632450" cy="2300287"/>
        </a:xfrm>
        <a:prstGeom prst="round1Rect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0" i="0" kern="1200" dirty="0">
              <a:effectLst/>
              <a:latin typeface="+mn-lt"/>
            </a:rPr>
            <a:t>Zlepšení sociálních dovedností, životní úrovně a spokojenosti členů rodiny</a:t>
          </a:r>
          <a:endParaRPr lang="cs-CZ" sz="3000" b="0" kern="1200" dirty="0"/>
        </a:p>
      </dsp:txBody>
      <dsp:txXfrm rot="10800000">
        <a:off x="0" y="2875359"/>
        <a:ext cx="5632450" cy="1725215"/>
      </dsp:txXfrm>
    </dsp:sp>
    <dsp:sp modelId="{5F8E989D-3B88-4C1A-A1D0-7675DB10AED1}">
      <dsp:nvSpPr>
        <dsp:cNvPr id="0" name=""/>
        <dsp:cNvSpPr/>
      </dsp:nvSpPr>
      <dsp:spPr>
        <a:xfrm rot="5400000">
          <a:off x="7298531" y="634206"/>
          <a:ext cx="2300287" cy="5632450"/>
        </a:xfrm>
        <a:prstGeom prst="round1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0" i="0" kern="1200" dirty="0">
              <a:effectLst/>
              <a:latin typeface="+mn-lt"/>
            </a:rPr>
            <a:t>Posílení vnitřních zdrojů rodiny</a:t>
          </a:r>
          <a:endParaRPr lang="cs-CZ" sz="3000" kern="1200" dirty="0"/>
        </a:p>
      </dsp:txBody>
      <dsp:txXfrm rot="-5400000">
        <a:off x="5632450" y="2875359"/>
        <a:ext cx="5632450" cy="1725215"/>
      </dsp:txXfrm>
    </dsp:sp>
    <dsp:sp modelId="{724D4B71-90C6-4B4E-9483-2B67C2DFFFCE}">
      <dsp:nvSpPr>
        <dsp:cNvPr id="0" name=""/>
        <dsp:cNvSpPr/>
      </dsp:nvSpPr>
      <dsp:spPr>
        <a:xfrm>
          <a:off x="3942715" y="1725215"/>
          <a:ext cx="3379470" cy="1150143"/>
        </a:xfrm>
        <a:prstGeom prst="roundRect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 dirty="0"/>
            <a:t>Cíle spolupráce s rodinou</a:t>
          </a:r>
        </a:p>
      </dsp:txBody>
      <dsp:txXfrm>
        <a:off x="3998860" y="1781360"/>
        <a:ext cx="3267180" cy="10378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6DCAC-CE6C-F34D-BB40-15ED19D929C0}" type="datetimeFigureOut">
              <a:rPr lang="cs-CZ" smtClean="0"/>
              <a:t>21.11.2025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DD35B-1E30-6B4F-BA7A-178A1A8012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1588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altLang="cs-CZ">
                <a:solidFill>
                  <a:srgbClr val="FF0000"/>
                </a:solidFill>
              </a:rPr>
              <a:t>Schématické zobrazení systému pomoci a podpory dítěti (rodiny)………….na vrcholu soud a OČTŘ (Policie) – které považuijeme v systému nad…..další orgány a instituce, jelikož jedině soud, má kompetence k tomu, zasahovat rodiněprávních vztahů – omezení, zbavení RO, rozhodnou či schválit dohodu rodičů o tom, jak bude v budoucnu ( po rozchodu rodičů) zajišťována péče o dítě), nařizovat rodičům povinnosti, zasahovat do rodičovské odpovědnosti, odejmout dítě z péče rodičů . Schématické zobrazení pomoci a podpory dítěti …..rodiče (autonomie rodičů/rodiny)…..komunita (může být zdrojem podpory a pomoci, sociální služby……..v některých situacích se může rodič obrátit i k OSPOD (ten má povinnost poskytnou pomoc – ale ne ve smyslu veřejnoprávní ochrany (OSPOD ve svém pojetí státem garantované pomoci a někdy i bohužel „nucené“ pomoci v zájmu dítěte, ale jako místo, které by mělo být schpné rodičům poskytnou základní poradenství a odkázat je na instituce, odborníky schopné situaci rodiny (dítěte) řešit. </a:t>
            </a:r>
          </a:p>
        </p:txBody>
      </p:sp>
      <p:sp>
        <p:nvSpPr>
          <p:cNvPr id="922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6C62BF-9F03-433D-A93A-4929D5510E72}" type="slidenum">
              <a:rPr lang="cs-CZ" altLang="cs-CZ" smtClean="0"/>
              <a:pPr/>
              <a:t>3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64964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>
              <a:solidFill>
                <a:srgbClr val="FF0000"/>
              </a:solidFill>
            </a:endParaRPr>
          </a:p>
        </p:txBody>
      </p:sp>
      <p:sp>
        <p:nvSpPr>
          <p:cNvPr id="1331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AF45CD-5EC8-4AD1-9196-29D07AC57F0B}" type="slidenum">
              <a:rPr lang="cs-CZ" altLang="cs-CZ" smtClean="0"/>
              <a:pPr/>
              <a:t>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2633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altLang="cs-CZ">
                <a:solidFill>
                  <a:srgbClr val="FF0000"/>
                </a:solidFill>
              </a:rPr>
              <a:t>Příklady: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>
                <a:solidFill>
                  <a:srgbClr val="FF0000"/>
                </a:solidFill>
              </a:rPr>
              <a:t>1/ dítě na ulici ohrožené psem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>
                <a:solidFill>
                  <a:srgbClr val="FF0000"/>
                </a:solidFill>
              </a:rPr>
              <a:t>2/ dítě, které v doprovodu rodičů zlobí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>
                <a:solidFill>
                  <a:srgbClr val="FF0000"/>
                </a:solidFill>
              </a:rPr>
              <a:t>3/ dítě, které si u novinového stánku prohlíží časopisy pro dospělé</a:t>
            </a:r>
          </a:p>
        </p:txBody>
      </p:sp>
      <p:sp>
        <p:nvSpPr>
          <p:cNvPr id="1536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7847A1-26B4-4BCD-86B5-89CC4E9A27BA}" type="slidenum">
              <a:rPr lang="cs-CZ" altLang="cs-CZ" smtClean="0"/>
              <a:pPr/>
              <a:t>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00167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altLang="cs-CZ" b="1"/>
              <a:t>Není nástrojem trestání chybujících rodičů, 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b="1"/>
              <a:t>neslouží k vyšetřování k fanatickému zkoumání, a souzení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b="1"/>
              <a:t>Není vždy vykonávána tak, jak si přeje klient</a:t>
            </a:r>
          </a:p>
          <a:p>
            <a:pPr eaLnBrk="1" hangingPunct="1">
              <a:spcBef>
                <a:spcPct val="0"/>
              </a:spcBef>
            </a:pPr>
            <a:endParaRPr lang="cs-CZ" altLang="cs-CZ" b="1"/>
          </a:p>
          <a:p>
            <a:pPr eaLnBrk="1" hangingPunct="1">
              <a:spcBef>
                <a:spcPct val="0"/>
              </a:spcBef>
            </a:pPr>
            <a:endParaRPr lang="cs-CZ" altLang="cs-CZ">
              <a:solidFill>
                <a:srgbClr val="FF0000"/>
              </a:solidFill>
            </a:endParaRPr>
          </a:p>
        </p:txBody>
      </p:sp>
      <p:sp>
        <p:nvSpPr>
          <p:cNvPr id="2560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1C96F1-BDD8-4896-81D2-BB0388EAD240}" type="slidenum">
              <a:rPr lang="cs-CZ" altLang="cs-CZ" smtClean="0"/>
              <a:pPr/>
              <a:t>14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97329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>
              <a:solidFill>
                <a:srgbClr val="FF0000"/>
              </a:solidFill>
            </a:endParaRPr>
          </a:p>
        </p:txBody>
      </p:sp>
      <p:sp>
        <p:nvSpPr>
          <p:cNvPr id="27652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7150C0-2746-4AEB-907A-FEBAD8701C5F}" type="slidenum">
              <a:rPr lang="cs-CZ" altLang="cs-CZ" smtClean="0"/>
              <a:pPr/>
              <a:t>17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72742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FFD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288479-C83F-D340-AC78-BAEA2E3FC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406400"/>
            <a:ext cx="9144000" cy="30226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8800" b="1" i="0" spc="50" baseline="0">
                <a:latin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6B8C09E-EFCA-AB4C-BA83-68F103555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3429000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E9F0EB4-8389-0C47-86B2-1847372CE2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07437" y="5509395"/>
            <a:ext cx="3042271" cy="88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67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A8EB467B-1B72-0844-8B4A-9B97214D320E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CED2B99-8320-C74A-A004-6A87A98F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26" y="1679353"/>
            <a:ext cx="11264900" cy="4600272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1pPr>
            <a:lvl2pPr marL="6858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2pPr>
            <a:lvl3pPr marL="11430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3pPr>
            <a:lvl4pPr marL="16002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4pPr>
            <a:lvl5pPr marL="20574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516D43F-5937-FB4B-BEE5-73342504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2026" y="6111875"/>
            <a:ext cx="2743200" cy="365125"/>
          </a:xfrm>
          <a:prstGeom prst="rect">
            <a:avLst/>
          </a:prstGeom>
        </p:spPr>
        <p:txBody>
          <a:bodyPr anchor="b"/>
          <a:lstStyle>
            <a:lvl1pPr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298322F3-296F-D94B-BA69-5E3C08C45827}" type="datetime1">
              <a:rPr lang="cs-CZ" smtClean="0"/>
              <a:pPr/>
              <a:t>21.11.2025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E6DB1C5-5CB2-4642-83AF-2F13EDC3D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02600"/>
            <a:ext cx="4114800" cy="365125"/>
          </a:xfrm>
          <a:prstGeom prst="rect">
            <a:avLst/>
          </a:prstGeom>
        </p:spPr>
        <p:txBody>
          <a:bodyPr anchor="b"/>
          <a:lstStyle>
            <a:lvl1pPr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3B7E0B1-A765-BD4B-88A5-DD684EA5E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5951387"/>
            <a:ext cx="2743200" cy="525613"/>
          </a:xfrm>
          <a:prstGeom prst="rect">
            <a:avLst/>
          </a:prstGeom>
        </p:spPr>
        <p:txBody>
          <a:bodyPr anchor="b"/>
          <a:lstStyle>
            <a:lvl1pPr>
              <a:defRPr sz="4000" b="0" i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157D43A2-98E4-B24E-9228-7624BE346F8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0A28088-5B5E-0D49-8009-650A01CA55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4146108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bg>
      <p:bgPr>
        <a:solidFill>
          <a:srgbClr val="FFD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0FF8C54-ADC3-FB41-8FA8-5442DAA0E7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CA4094-DA60-0047-89AF-3ECD26EBCBC6}" type="datetime1">
              <a:rPr lang="cs-CZ" smtClean="0"/>
              <a:t>21.11.2025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99A2F4-445F-3B40-9D23-8AB4D4FE0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D341A6C-DE7B-3344-BDB9-8EFB14028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406400"/>
            <a:ext cx="5150126" cy="30226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7200" b="1" i="0" spc="50" baseline="0">
                <a:latin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D7C209FA-AB6E-2841-B554-164C048ED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4563562"/>
            <a:ext cx="5150126" cy="1655762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2400" b="0" i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A9D1F263-5082-D040-8558-9E708E7123C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096000" y="580541"/>
            <a:ext cx="5499652" cy="5638783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Wingdings" pitchFamily="2" charset="2"/>
              <a:buNone/>
              <a:defRPr b="0" i="1">
                <a:latin typeface="Arial" panose="020B0604020202020204" pitchFamily="34" charset="0"/>
              </a:defRPr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b="0" i="1" dirty="0">
                <a:latin typeface="Degular" pitchFamily="82" charset="0"/>
              </a:rPr>
              <a:t>zde vložte fotku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12407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38301C3-EDD8-8443-9B23-624712369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ABF2C62-EAA8-FD46-AB0C-AFB46182D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FEBD6D-B94A-4C40-AA98-1C5062D62E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144E17-280E-3341-A412-19E1FCCEF808}" type="datetime1">
              <a:rPr lang="cs-CZ" smtClean="0"/>
              <a:t>21.11.2025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6001B55-F3D8-B245-916B-3D87F5313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3B028F9-C99B-2345-BCCE-D5C768B7C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1F83C6B9-51BF-354A-813E-1E819CCC41A1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0A18D240-3BE2-B74D-A516-B0F270362F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3598566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960D600-9E1D-644E-955C-AB90DEDEA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2E7F195-0ECA-5B4E-A9CE-6F805D887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69F282E-870E-E74D-944D-04EE93DED5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15EF3A7-92DE-084B-987D-EA36395928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C139B72-6DD2-A340-833A-5DC55CEC54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E85617-9B28-DF47-BAEC-26C747C8C48A}" type="datetime1">
              <a:rPr lang="cs-CZ" smtClean="0"/>
              <a:t>21.11.2025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101F343-B190-BE48-9F5D-5B2FD4CDF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5E1B4949-59AC-7B49-9256-34E0F63B3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CF809C9-6CD1-224D-B38B-D9054EF10F1C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D4AA426A-68B9-3C47-AFEB-D3AC3F0BF8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37690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67392C5-49AE-E548-81A5-FC459F4C3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9F845A-1646-B040-9BDE-B0949ABAA815}" type="datetime1">
              <a:rPr lang="cs-CZ" smtClean="0"/>
              <a:t>21.11.2025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7EE62BF-0652-CC49-B1C6-740D979D6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1BE27E5-F9AD-FA40-BB59-77DCC9C5F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B4FD313-B4A8-0A46-A50D-B31C9DA87A8E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01BCA978-992E-9541-9BE1-4AF26B9D8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665731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866500E-7FAE-3947-9DAD-FBA5BC7E95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0C0A0B-5067-DE47-AFC8-F97D18BD4B1F}" type="datetime1">
              <a:rPr lang="cs-CZ" smtClean="0"/>
              <a:t>21.11.2025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58ACE9A-9F8E-CA4C-B782-EFD36998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A900C6D-9313-3E4C-B392-797DCC38C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297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C8F003-A3D3-034D-9720-A29A641DB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6C9885-78EF-7E49-B9B7-55A0262D4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CB5D9DD-0ECA-C54D-88FB-0C68D8DF3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430A157-10E2-3A41-9082-3C345EC031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67CFD3-BCAB-884C-9D47-4C8AA78F6E8C}" type="datetime1">
              <a:rPr lang="cs-CZ" smtClean="0"/>
              <a:t>21.11.2025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44CFB0E-3ED7-644D-9D3C-61F36A5F5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8B83830-1354-2D43-AE7D-380C4FEA2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0881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46E36E-C6D9-964D-B45E-DBD89DD49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5845132-64BF-844A-8C4F-0A043DE08D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7262657-9F70-6F44-BA53-3669D8E34F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F32EC5D-74A5-B64D-AAF7-CD3ACB694B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05ACCB-DF1B-A540-A5D2-32650422C0FD}" type="datetime1">
              <a:rPr lang="cs-CZ" smtClean="0"/>
              <a:t>21.11.2025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7C7E311-A125-DB47-B7CE-65018DAA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1CC73E3-49F8-B845-AD36-F5386031C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774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CA75BC3-4017-C342-A2A7-3958F6DBC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19803EF-32E5-1145-A509-F7994F4EDF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1651C8-0589-0A4E-A648-43E7970689D8}" type="datetime1">
              <a:rPr lang="cs-CZ" smtClean="0"/>
              <a:t>21.11.2025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D0D550-6A80-2244-AA4F-0A3275A4A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5F316BE-2998-1E4A-83A9-D9050107C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62E07EA-F260-7549-976E-B5A77B1A6F8B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38936CAC-5922-E64E-B61E-0EBB8C2FF1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130174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erečný slide">
    <p:bg>
      <p:bgPr>
        <a:solidFill>
          <a:srgbClr val="FFD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5CC4AAD7-5472-9243-9B53-33AAA4C37C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5300" y="406400"/>
            <a:ext cx="9144000" cy="3022600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l">
              <a:lnSpc>
                <a:spcPct val="70000"/>
              </a:lnSpc>
              <a:defRPr sz="9600" b="1" i="0" spc="50" baseline="0">
                <a:latin typeface="Arial" panose="020B0604020202020204" pitchFamily="34" charset="0"/>
              </a:defRPr>
            </a:lvl1pPr>
          </a:lstStyle>
          <a:p>
            <a:r>
              <a:rPr lang="cs-CZ" dirty="0"/>
              <a:t>Děkujeme</a:t>
            </a:r>
            <a:br>
              <a:rPr lang="cs-CZ" dirty="0"/>
            </a:br>
            <a:r>
              <a:rPr lang="cs-CZ" dirty="0"/>
              <a:t>za pozornost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AAF84FE4-A791-154D-8D89-7AE14B2F07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5300" y="4736873"/>
            <a:ext cx="9144000" cy="1655762"/>
          </a:xfrm>
          <a:prstGeom prst="rect">
            <a:avLst/>
          </a:prstGeom>
          <a:noFill/>
        </p:spPr>
        <p:txBody>
          <a:bodyPr anchor="b"/>
          <a:lstStyle>
            <a:lvl1pPr marL="0" indent="0" algn="l">
              <a:lnSpc>
                <a:spcPct val="60000"/>
              </a:lnSpc>
              <a:buNone/>
              <a:defRPr sz="2400" b="0" i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Krajský úřad ZK</a:t>
            </a:r>
          </a:p>
          <a:p>
            <a:r>
              <a:rPr lang="cs-CZ" dirty="0"/>
              <a:t>Třída Tomáše Bati 21</a:t>
            </a:r>
          </a:p>
          <a:p>
            <a:r>
              <a:rPr lang="cs-CZ" dirty="0"/>
              <a:t>Zlín 761 90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34A837E-901A-C645-93E3-46FC598A67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07437" y="5509395"/>
            <a:ext cx="3042271" cy="883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6602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8BBF5F4-3DF4-D44B-9838-6CB84E6AA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55FD67A-23F8-3A4C-8A09-6F2FFDD28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3E14E2A-7861-2E4E-AE70-2C50E156B6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7EFC59B-10BD-D14D-AB9A-171FF071635D}" type="datetime1">
              <a:rPr lang="cs-CZ" smtClean="0"/>
              <a:pPr/>
              <a:t>21.11.2025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41FCBC8-96E6-C244-ACD4-C5CE32D244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42C4FB4-DF05-094A-A789-D60084923A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57D43A2-98E4-B24E-9228-7624BE346F8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158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464F62-C66D-7747-AE1D-B986173248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560" y="465365"/>
            <a:ext cx="11298148" cy="3027135"/>
          </a:xfrm>
        </p:spPr>
        <p:txBody>
          <a:bodyPr anchor="t">
            <a:normAutofit fontScale="90000"/>
          </a:bodyPr>
          <a:lstStyle/>
          <a:p>
            <a:pPr algn="ctr">
              <a:lnSpc>
                <a:spcPct val="70000"/>
              </a:lnSpc>
            </a:pPr>
            <a:r>
              <a:rPr lang="cs-CZ" altLang="cs-CZ" dirty="0">
                <a:latin typeface="+mj-lt"/>
              </a:rPr>
              <a:t>OSPOD</a:t>
            </a:r>
            <a:br>
              <a:rPr lang="cs-CZ" altLang="cs-CZ" dirty="0">
                <a:latin typeface="+mj-lt"/>
              </a:rPr>
            </a:br>
            <a:r>
              <a:rPr lang="cs-CZ" altLang="cs-CZ" dirty="0">
                <a:latin typeface="+mj-lt"/>
              </a:rPr>
              <a:t>=</a:t>
            </a:r>
            <a:br>
              <a:rPr lang="cs-CZ" altLang="cs-CZ" dirty="0">
                <a:latin typeface="+mj-lt"/>
              </a:rPr>
            </a:br>
            <a:r>
              <a:rPr lang="cs-CZ" altLang="cs-CZ" dirty="0">
                <a:latin typeface="+mj-lt"/>
              </a:rPr>
              <a:t>Zubatá, co krade děti?</a:t>
            </a:r>
            <a:br>
              <a:rPr lang="cs-CZ" altLang="cs-CZ" dirty="0">
                <a:latin typeface="+mj-lt"/>
              </a:rPr>
            </a:br>
            <a:br>
              <a:rPr lang="cs-CZ" altLang="cs-CZ" dirty="0">
                <a:latin typeface="+mj-lt"/>
              </a:rPr>
            </a:br>
            <a:r>
              <a:rPr lang="cs-CZ" altLang="cs-CZ" dirty="0">
                <a:latin typeface="+mj-lt"/>
              </a:rPr>
              <a:t>Mýty a realita </a:t>
            </a:r>
            <a:endParaRPr lang="cs-CZ" sz="8800" b="1" spc="50" dirty="0">
              <a:latin typeface="+mj-lt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470C84C-FA25-4B48-8EA5-40D03BC156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60" y="5358497"/>
            <a:ext cx="9144000" cy="1243998"/>
          </a:xfrm>
        </p:spPr>
        <p:txBody>
          <a:bodyPr anchor="t"/>
          <a:lstStyle/>
          <a:p>
            <a:pPr algn="l"/>
            <a:r>
              <a:rPr lang="cs-CZ" altLang="cs-CZ" dirty="0">
                <a:latin typeface="+mj-lt"/>
              </a:rPr>
              <a:t>Mladá Boleslav, 27. listopadu 2025</a:t>
            </a:r>
            <a:endParaRPr lang="cs-CZ" dirty="0">
              <a:latin typeface="+mj-lt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B0ABEF9-ECA7-5A40-B7C6-1FD962DE9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7437" y="5509395"/>
            <a:ext cx="3042271" cy="88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653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F2953-764B-6DA6-CA6C-64294FC3A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196A29B-547E-FF81-4B95-BB4F17C07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t>2</a:t>
            </a:fld>
            <a:endParaRPr lang="cs-CZ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96EE0AB-9C75-8340-5BA5-8A43A43E4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8" y="136525"/>
            <a:ext cx="11264900" cy="931325"/>
          </a:xfrm>
        </p:spPr>
        <p:txBody>
          <a:bodyPr>
            <a:normAutofit fontScale="90000"/>
          </a:bodyPr>
          <a:lstStyle/>
          <a:p>
            <a:r>
              <a:rPr lang="cs-CZ" dirty="0"/>
              <a:t>Mýty X Realita</a:t>
            </a:r>
            <a:br>
              <a:rPr lang="cs-CZ" dirty="0"/>
            </a:br>
            <a:r>
              <a:rPr lang="cs-C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Musí řešit všechny situace, které se týkají dětí</a:t>
            </a:r>
            <a:br>
              <a:rPr lang="cs-CZ" sz="4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pic>
        <p:nvPicPr>
          <p:cNvPr id="12" name="Zástupný obsah 11" descr="Obsah obrázku osoba, nůžky&#10;&#10;Obsah vygenerovaný umělou inteligencí může být nesprávný.">
            <a:extLst>
              <a:ext uri="{FF2B5EF4-FFF2-40B4-BE49-F238E27FC236}">
                <a16:creationId xmlns:a16="http://schemas.microsoft.com/office/drawing/2014/main" id="{2D89E3C9-DD4C-D8B6-1C76-34DB245D4F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93290" y="2505075"/>
            <a:ext cx="5050783" cy="3684588"/>
          </a:xfrm>
        </p:spPr>
      </p:pic>
      <p:pic>
        <p:nvPicPr>
          <p:cNvPr id="14" name="Zástupný obsah 13" descr="Obsah obrázku oblečení, osoba, venku, Lidská tvář&#10;&#10;Obsah vygenerovaný umělou inteligencí může být nesprávný.">
            <a:extLst>
              <a:ext uri="{FF2B5EF4-FFF2-40B4-BE49-F238E27FC236}">
                <a16:creationId xmlns:a16="http://schemas.microsoft.com/office/drawing/2014/main" id="{B6CF9D33-431C-3496-FC27-15C58425DCA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3027702"/>
            <a:ext cx="5183188" cy="2639333"/>
          </a:xfrm>
        </p:spPr>
      </p:pic>
    </p:spTree>
    <p:extLst>
      <p:ext uri="{BB962C8B-B14F-4D97-AF65-F5344CB8AC3E}">
        <p14:creationId xmlns:p14="http://schemas.microsoft.com/office/powerpoint/2010/main" val="1696249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93370" y="-126054"/>
            <a:ext cx="10374629" cy="1397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cs-CZ" sz="3733" dirty="0">
                <a:latin typeface="Teuton Normal CE" pitchFamily="2" charset="0"/>
              </a:rPr>
            </a:br>
            <a:r>
              <a:rPr lang="cs-CZ" sz="4000" dirty="0"/>
              <a:t>Mýty X Realita</a:t>
            </a:r>
            <a:br>
              <a:rPr lang="cs-CZ" sz="3733" dirty="0">
                <a:latin typeface="+mj-lt"/>
              </a:rPr>
            </a:br>
            <a:r>
              <a:rPr lang="cs-CZ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Musí řešit všechny situace, které se týkají dětí</a:t>
            </a:r>
            <a:br>
              <a:rPr lang="cs-CZ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cs-CZ" sz="3600" dirty="0">
              <a:latin typeface="+mj-lt"/>
            </a:endParaRP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8031805"/>
              </p:ext>
            </p:extLst>
          </p:nvPr>
        </p:nvGraphicFramePr>
        <p:xfrm>
          <a:off x="1583499" y="1353312"/>
          <a:ext cx="9084501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7" name="Přímá spojovací čára 6"/>
          <p:cNvCxnSpPr/>
          <p:nvPr/>
        </p:nvCxnSpPr>
        <p:spPr>
          <a:xfrm>
            <a:off x="2381252" y="3524251"/>
            <a:ext cx="7334249" cy="21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1775884" y="2300817"/>
            <a:ext cx="1809749" cy="10770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2133" dirty="0">
                <a:solidFill>
                  <a:schemeClr val="accent3">
                    <a:lumMod val="50000"/>
                  </a:schemeClr>
                </a:solidFill>
                <a:latin typeface="Teuton Normal CE" pitchFamily="2" charset="0"/>
              </a:rPr>
              <a:t>STÁTEM</a:t>
            </a:r>
          </a:p>
          <a:p>
            <a:pPr>
              <a:defRPr/>
            </a:pPr>
            <a:r>
              <a:rPr lang="cs-CZ" sz="2133" dirty="0">
                <a:solidFill>
                  <a:schemeClr val="accent3">
                    <a:lumMod val="50000"/>
                  </a:schemeClr>
                </a:solidFill>
                <a:latin typeface="Teuton Normal CE" pitchFamily="2" charset="0"/>
              </a:rPr>
              <a:t>GARANTOVANÁ</a:t>
            </a:r>
          </a:p>
          <a:p>
            <a:pPr>
              <a:defRPr/>
            </a:pPr>
            <a:r>
              <a:rPr lang="cs-CZ" sz="2133" dirty="0">
                <a:solidFill>
                  <a:schemeClr val="accent3">
                    <a:lumMod val="50000"/>
                  </a:schemeClr>
                </a:solidFill>
                <a:latin typeface="Teuton Normal CE" pitchFamily="2" charset="0"/>
              </a:rPr>
              <a:t>POMOC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1775885" y="4237567"/>
            <a:ext cx="20193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2400" dirty="0">
                <a:solidFill>
                  <a:schemeClr val="accent3">
                    <a:lumMod val="50000"/>
                  </a:schemeClr>
                </a:solidFill>
                <a:latin typeface="Teuton Normal CE" pitchFamily="2" charset="0"/>
              </a:rPr>
              <a:t>PŘIROZENÁ</a:t>
            </a:r>
          </a:p>
          <a:p>
            <a:pPr>
              <a:defRPr/>
            </a:pPr>
            <a:r>
              <a:rPr lang="cs-CZ" sz="2400" dirty="0">
                <a:solidFill>
                  <a:schemeClr val="accent3">
                    <a:lumMod val="50000"/>
                  </a:schemeClr>
                </a:solidFill>
                <a:latin typeface="Teuton Normal CE" pitchFamily="2" charset="0"/>
              </a:rPr>
              <a:t>POMOC</a:t>
            </a:r>
          </a:p>
          <a:p>
            <a:pPr>
              <a:defRPr/>
            </a:pPr>
            <a:r>
              <a:rPr lang="cs-CZ" sz="2400" dirty="0">
                <a:solidFill>
                  <a:schemeClr val="accent3">
                    <a:lumMod val="50000"/>
                  </a:schemeClr>
                </a:solidFill>
                <a:latin typeface="Teuton Normal CE" pitchFamily="2" charset="0"/>
              </a:rPr>
              <a:t>A PODPORA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7620001" y="2381251"/>
            <a:ext cx="2781300" cy="748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4267" dirty="0">
                <a:solidFill>
                  <a:schemeClr val="accent3">
                    <a:lumMod val="50000"/>
                  </a:schemeClr>
                </a:solidFill>
                <a:latin typeface="Teuton Normal CE" pitchFamily="2" charset="0"/>
              </a:rPr>
              <a:t>§6 ZSPOD</a:t>
            </a:r>
          </a:p>
        </p:txBody>
      </p:sp>
    </p:spTree>
    <p:extLst>
      <p:ext uri="{BB962C8B-B14F-4D97-AF65-F5344CB8AC3E}">
        <p14:creationId xmlns:p14="http://schemas.microsoft.com/office/powerpoint/2010/main" val="183147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3954" y="-97536"/>
            <a:ext cx="11328653" cy="1397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cs-CZ" sz="3733" dirty="0">
                <a:latin typeface="Teuton Normal CE" pitchFamily="2" charset="0"/>
              </a:rPr>
            </a:br>
            <a:r>
              <a:rPr lang="cs-CZ" sz="3733" dirty="0">
                <a:latin typeface="+mj-lt"/>
              </a:rPr>
              <a:t>KOMU je SPOD určena</a:t>
            </a:r>
            <a:r>
              <a:rPr lang="cs-CZ" sz="3600" dirty="0">
                <a:latin typeface="+mj-lt"/>
              </a:rPr>
              <a:t>? </a:t>
            </a:r>
            <a:br>
              <a:rPr lang="cs-CZ" sz="3600" dirty="0">
                <a:latin typeface="+mj-lt"/>
              </a:rPr>
            </a:br>
            <a:r>
              <a:rPr lang="cs-CZ" sz="2400" dirty="0">
                <a:latin typeface="+mj-lt"/>
              </a:rPr>
              <a:t>Klient SPOD = § 6 ZSPOD</a:t>
            </a:r>
            <a:endParaRPr lang="cs-CZ" sz="3600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6344" y="1463040"/>
            <a:ext cx="11320272" cy="5394961"/>
          </a:xfrm>
        </p:spPr>
        <p:txBody>
          <a:bodyPr>
            <a:normAutofit fontScale="25000" lnSpcReduction="20000"/>
          </a:bodyPr>
          <a:lstStyle/>
          <a:p>
            <a:pPr marL="365751" indent="-283457">
              <a:buNone/>
              <a:defRPr/>
            </a:pPr>
            <a:endParaRPr lang="cs-CZ" sz="14933" b="1" dirty="0">
              <a:solidFill>
                <a:srgbClr val="002060"/>
              </a:solidFill>
              <a:latin typeface="Teuton Normal CE" pitchFamily="2" charset="0"/>
            </a:endParaRPr>
          </a:p>
          <a:p>
            <a:pPr marL="365751" indent="-283457">
              <a:buNone/>
              <a:defRPr/>
            </a:pPr>
            <a:r>
              <a:rPr lang="cs-CZ" sz="14933" b="1" dirty="0">
                <a:latin typeface="+mj-lt"/>
              </a:rPr>
              <a:t>Nezletilé ohrožené dítě</a:t>
            </a:r>
            <a:r>
              <a:rPr lang="cs-CZ" sz="14933" dirty="0">
                <a:latin typeface="+mj-lt"/>
              </a:rPr>
              <a:t>:</a:t>
            </a:r>
          </a:p>
          <a:p>
            <a:pPr marL="447675" indent="-366713">
              <a:defRPr/>
            </a:pPr>
            <a:r>
              <a:rPr lang="cs-CZ" sz="14933" dirty="0">
                <a:latin typeface="+mj-lt"/>
              </a:rPr>
              <a:t>rodiče o něj z nejrůznějších důvodů nepečují nebo je jejich  péče nedostatečná</a:t>
            </a:r>
          </a:p>
          <a:p>
            <a:pPr marL="82294" indent="0">
              <a:defRPr/>
            </a:pPr>
            <a:r>
              <a:rPr lang="cs-CZ" sz="14933" dirty="0">
                <a:latin typeface="+mj-lt"/>
              </a:rPr>
              <a:t> ohrožené trestnou činností (postačí podezření)</a:t>
            </a:r>
          </a:p>
          <a:p>
            <a:pPr marL="82294" indent="0">
              <a:defRPr/>
            </a:pPr>
            <a:r>
              <a:rPr lang="cs-CZ" sz="14933" dirty="0">
                <a:latin typeface="+mj-lt"/>
              </a:rPr>
              <a:t> vede zahálčivý život</a:t>
            </a:r>
          </a:p>
          <a:p>
            <a:pPr marL="82294" indent="0">
              <a:defRPr/>
            </a:pPr>
            <a:r>
              <a:rPr lang="cs-CZ" sz="14933" dirty="0">
                <a:latin typeface="+mj-lt"/>
              </a:rPr>
              <a:t> opakovaně utíká z rodiny</a:t>
            </a:r>
          </a:p>
          <a:p>
            <a:pPr marL="82294" indent="0">
              <a:defRPr/>
            </a:pPr>
            <a:r>
              <a:rPr lang="cs-CZ" sz="14933" dirty="0">
                <a:latin typeface="+mj-lt"/>
              </a:rPr>
              <a:t> je umisťováno do zařízení</a:t>
            </a:r>
          </a:p>
          <a:p>
            <a:pPr marL="82294" indent="0">
              <a:defRPr/>
            </a:pPr>
            <a:r>
              <a:rPr lang="cs-CZ" sz="14933" dirty="0">
                <a:latin typeface="+mj-lt"/>
              </a:rPr>
              <a:t> jde o cizince (nejen bez doprovodu rodičů)</a:t>
            </a:r>
          </a:p>
          <a:p>
            <a:pPr marL="365751" indent="-283457">
              <a:buNone/>
              <a:defRPr/>
            </a:pPr>
            <a:endParaRPr lang="cs-CZ" sz="12800" dirty="0">
              <a:solidFill>
                <a:srgbClr val="002060"/>
              </a:solidFill>
              <a:latin typeface="Teuton Normal CE" pitchFamily="2" charset="0"/>
            </a:endParaRPr>
          </a:p>
          <a:p>
            <a:pPr marL="365751" indent="-283457">
              <a:buFont typeface="Wingdings 2"/>
              <a:buChar char=""/>
              <a:defRPr/>
            </a:pPr>
            <a:endParaRPr lang="cs-CZ" sz="1400" dirty="0">
              <a:latin typeface="Teuton Normal C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680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0802" y="-130174"/>
            <a:ext cx="11493245" cy="1397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cs-CZ" sz="3733" dirty="0">
                <a:latin typeface="Teuton Normal CE" pitchFamily="2" charset="0"/>
              </a:rPr>
            </a:br>
            <a:r>
              <a:rPr lang="cs-CZ" sz="3733" dirty="0">
                <a:latin typeface="+mj-lt"/>
              </a:rPr>
              <a:t>KOMU je SPOD určena</a:t>
            </a:r>
            <a:r>
              <a:rPr lang="cs-CZ" sz="3600" dirty="0">
                <a:latin typeface="+mj-lt"/>
              </a:rPr>
              <a:t>? </a:t>
            </a:r>
            <a:br>
              <a:rPr lang="cs-CZ" sz="3600" dirty="0">
                <a:latin typeface="+mj-lt"/>
              </a:rPr>
            </a:br>
            <a:r>
              <a:rPr lang="cs-CZ" sz="2400" dirty="0">
                <a:latin typeface="+mj-lt"/>
              </a:rPr>
              <a:t>Klient SPOD = § 6 ZSPOD</a:t>
            </a:r>
            <a:endParaRPr lang="cs-CZ" sz="3600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24000" y="1371600"/>
            <a:ext cx="9144000" cy="5486401"/>
          </a:xfrm>
        </p:spPr>
        <p:txBody>
          <a:bodyPr>
            <a:normAutofit fontScale="25000" lnSpcReduction="20000"/>
          </a:bodyPr>
          <a:lstStyle/>
          <a:p>
            <a:pPr marL="365751" indent="-283457">
              <a:buNone/>
              <a:defRPr/>
            </a:pPr>
            <a:endParaRPr lang="cs-CZ" sz="14933" b="1" dirty="0">
              <a:solidFill>
                <a:srgbClr val="002060"/>
              </a:solidFill>
              <a:latin typeface="Teuton Normal CE" pitchFamily="2" charset="0"/>
            </a:endParaRPr>
          </a:p>
          <a:p>
            <a:pPr marL="365751" indent="-283457">
              <a:buNone/>
              <a:defRPr/>
            </a:pPr>
            <a:r>
              <a:rPr lang="cs-CZ" sz="14933" b="1" dirty="0">
                <a:latin typeface="+mj-lt"/>
              </a:rPr>
              <a:t>Kdo rozhodne</a:t>
            </a:r>
            <a:r>
              <a:rPr lang="cs-CZ" sz="14933" dirty="0">
                <a:latin typeface="+mj-lt"/>
              </a:rPr>
              <a:t>?</a:t>
            </a:r>
          </a:p>
          <a:p>
            <a:pPr marL="82294" indent="0">
              <a:defRPr/>
            </a:pPr>
            <a:r>
              <a:rPr lang="cs-CZ" sz="14933" dirty="0">
                <a:latin typeface="+mj-lt"/>
              </a:rPr>
              <a:t> OSPOD (ORP)</a:t>
            </a:r>
          </a:p>
          <a:p>
            <a:pPr marL="82294" indent="0">
              <a:buNone/>
              <a:defRPr/>
            </a:pPr>
            <a:endParaRPr lang="cs-CZ" sz="14933" dirty="0">
              <a:latin typeface="+mj-lt"/>
            </a:endParaRPr>
          </a:p>
          <a:p>
            <a:pPr marL="82294" indent="0">
              <a:buNone/>
              <a:defRPr/>
            </a:pPr>
            <a:r>
              <a:rPr lang="cs-CZ" sz="14933" b="1" dirty="0">
                <a:latin typeface="+mj-lt"/>
              </a:rPr>
              <a:t>Kritéria rozhodnutí</a:t>
            </a:r>
            <a:endParaRPr lang="cs-CZ" sz="14933" dirty="0">
              <a:latin typeface="+mj-lt"/>
            </a:endParaRPr>
          </a:p>
          <a:p>
            <a:pPr marL="1911048" indent="-1828754">
              <a:buNone/>
              <a:defRPr/>
            </a:pPr>
            <a:r>
              <a:rPr lang="cs-CZ" sz="14933" dirty="0">
                <a:latin typeface="+mj-lt"/>
              </a:rPr>
              <a:t>1. věk (od 0 do 18-ti let)</a:t>
            </a:r>
          </a:p>
          <a:p>
            <a:pPr marL="1911048" indent="-1828754">
              <a:buNone/>
              <a:defRPr/>
            </a:pPr>
            <a:r>
              <a:rPr lang="cs-CZ" sz="14933" dirty="0">
                <a:latin typeface="+mj-lt"/>
              </a:rPr>
              <a:t>2. intenzita a délka trvání ohrožení</a:t>
            </a:r>
          </a:p>
          <a:p>
            <a:pPr marL="1911048" indent="-1828754">
              <a:buNone/>
              <a:defRPr/>
            </a:pPr>
            <a:r>
              <a:rPr lang="cs-CZ" sz="14933" dirty="0">
                <a:latin typeface="+mj-lt"/>
              </a:rPr>
              <a:t>3. vliv na příznivý vývoj</a:t>
            </a:r>
            <a:endParaRPr lang="cs-CZ" sz="1400" dirty="0">
              <a:latin typeface="+mj-lt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6352035" y="2512315"/>
            <a:ext cx="4286249" cy="7487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cs-CZ" sz="2133" dirty="0">
                <a:solidFill>
                  <a:schemeClr val="accent3">
                    <a:lumMod val="50000"/>
                  </a:schemeClr>
                </a:solidFill>
                <a:latin typeface="Teuton Normal CE" pitchFamily="2" charset="0"/>
              </a:rPr>
              <a:t>Ne každá situace ohroženého dítěte musí vyžadovat zásah(y) státu.</a:t>
            </a:r>
          </a:p>
        </p:txBody>
      </p:sp>
    </p:spTree>
    <p:extLst>
      <p:ext uri="{BB962C8B-B14F-4D97-AF65-F5344CB8AC3E}">
        <p14:creationId xmlns:p14="http://schemas.microsoft.com/office/powerpoint/2010/main" val="2905632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E5EC72AE-7F75-3FE6-7BFA-462E07656F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7920352"/>
              </p:ext>
            </p:extLst>
          </p:nvPr>
        </p:nvGraphicFramePr>
        <p:xfrm>
          <a:off x="206872" y="1326776"/>
          <a:ext cx="11886515" cy="5441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D6EB291-5D90-9853-6D16-D469E4207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6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93528D57-EE90-1058-4655-7D679B016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72" y="214988"/>
            <a:ext cx="11886515" cy="931325"/>
          </a:xfrm>
        </p:spPr>
        <p:txBody>
          <a:bodyPr>
            <a:normAutofit fontScale="90000"/>
          </a:bodyPr>
          <a:lstStyle/>
          <a:p>
            <a:r>
              <a:rPr lang="cs-CZ" dirty="0"/>
              <a:t>Kdo je orgán sociálně-právní ochrany dětí</a:t>
            </a:r>
          </a:p>
        </p:txBody>
      </p:sp>
    </p:spTree>
    <p:extLst>
      <p:ext uri="{BB962C8B-B14F-4D97-AF65-F5344CB8AC3E}">
        <p14:creationId xmlns:p14="http://schemas.microsoft.com/office/powerpoint/2010/main" val="990495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0" y="1413164"/>
            <a:ext cx="11686926" cy="4866461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Povinnosti OÚ při poskytování SPOD (§ 10 ZSPOD)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7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Sociálně-právní ochrana dětí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572655" y="2059709"/>
          <a:ext cx="11212945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bdélník 5"/>
          <p:cNvSpPr/>
          <p:nvPr/>
        </p:nvSpPr>
        <p:spPr>
          <a:xfrm>
            <a:off x="1682412" y="2522132"/>
            <a:ext cx="8496944" cy="4320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/>
              <a:t>P  R  E  V  E  N  C  E</a:t>
            </a:r>
          </a:p>
        </p:txBody>
      </p:sp>
    </p:spTree>
    <p:extLst>
      <p:ext uri="{BB962C8B-B14F-4D97-AF65-F5344CB8AC3E}">
        <p14:creationId xmlns:p14="http://schemas.microsoft.com/office/powerpoint/2010/main" val="351635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73891" y="1376218"/>
            <a:ext cx="11613035" cy="4903407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Povinnosti OÚ při poskytování SPOD (§ 15 ZSPOD)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8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Sociálně-právní ochrana dětí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295563" y="1043709"/>
          <a:ext cx="11628581" cy="5814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8777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Zástupný symbol pro obsah 2"/>
          <p:cNvSpPr>
            <a:spLocks noGrp="1"/>
          </p:cNvSpPr>
          <p:nvPr>
            <p:ph idx="1"/>
          </p:nvPr>
        </p:nvSpPr>
        <p:spPr>
          <a:xfrm>
            <a:off x="1759697" y="1769991"/>
            <a:ext cx="8388350" cy="4712146"/>
          </a:xfrm>
        </p:spPr>
        <p:txBody>
          <a:bodyPr/>
          <a:lstStyle/>
          <a:p>
            <a:pPr marL="82550" indent="0" algn="ctr">
              <a:buNone/>
            </a:pPr>
            <a:endParaRPr lang="cs-CZ" sz="4800" b="1" dirty="0">
              <a:solidFill>
                <a:srgbClr val="002060"/>
              </a:solidFill>
            </a:endParaRPr>
          </a:p>
          <a:p>
            <a:pPr marL="82550" indent="0" algn="ctr">
              <a:buNone/>
            </a:pPr>
            <a:r>
              <a:rPr lang="cs-CZ" sz="4800" b="1" dirty="0"/>
              <a:t>Sociálně-právní ochrana dětí (ORP) </a:t>
            </a:r>
            <a:br>
              <a:rPr lang="cs-CZ" sz="4800" b="1" dirty="0"/>
            </a:br>
            <a:r>
              <a:rPr lang="cs-CZ" sz="4800" b="1" dirty="0"/>
              <a:t>– koordinátor</a:t>
            </a:r>
            <a:br>
              <a:rPr lang="cs-CZ" sz="4800" b="1" dirty="0"/>
            </a:br>
            <a:r>
              <a:rPr lang="cs-CZ" sz="4800" b="1" dirty="0"/>
              <a:t>případů ohrožených dětí </a:t>
            </a:r>
          </a:p>
        </p:txBody>
      </p:sp>
    </p:spTree>
    <p:extLst>
      <p:ext uri="{BB962C8B-B14F-4D97-AF65-F5344CB8AC3E}">
        <p14:creationId xmlns:p14="http://schemas.microsoft.com/office/powerpoint/2010/main" val="1816489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0"/>
            <a:ext cx="1153972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sz="3600" dirty="0">
                <a:latin typeface="+mj-lt"/>
              </a:rPr>
              <a:t>Koordinátor případu</a:t>
            </a:r>
            <a:br>
              <a:rPr lang="cs-CZ" sz="3600" dirty="0">
                <a:latin typeface="+mj-lt"/>
              </a:rPr>
            </a:br>
            <a:r>
              <a:rPr lang="cs-CZ" sz="3600" dirty="0">
                <a:latin typeface="+mj-lt"/>
              </a:rPr>
              <a:t>OSPOD – důvody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625671"/>
              </p:ext>
            </p:extLst>
          </p:nvPr>
        </p:nvGraphicFramePr>
        <p:xfrm>
          <a:off x="740664" y="1340768"/>
          <a:ext cx="10917936" cy="5416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1725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4FFDD671-3067-7A90-82BD-11FD1B535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26" y="1298714"/>
            <a:ext cx="11264900" cy="4980912"/>
          </a:xfrm>
        </p:spPr>
        <p:txBody>
          <a:bodyPr/>
          <a:lstStyle/>
          <a:p>
            <a:pPr marL="0" indent="0" algn="ctr">
              <a:buNone/>
            </a:pPr>
            <a:r>
              <a:rPr lang="cs-CZ" dirty="0"/>
              <a:t> 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195E507-0BC9-B43C-30BC-F50616F7B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11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022A6F7C-5065-ABF8-3080-2E939942E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26" y="145787"/>
            <a:ext cx="11264900" cy="931325"/>
          </a:xfrm>
        </p:spPr>
        <p:txBody>
          <a:bodyPr>
            <a:normAutofit fontScale="90000"/>
          </a:bodyPr>
          <a:lstStyle/>
          <a:p>
            <a:r>
              <a:rPr lang="cs-CZ" dirty="0"/>
              <a:t>Mýty X Realita</a:t>
            </a:r>
            <a:br>
              <a:rPr lang="cs-CZ" dirty="0"/>
            </a:br>
            <a:r>
              <a:rPr lang="cs-CZ" sz="4000" dirty="0">
                <a:latin typeface="Aptos" panose="020B0004020202020204" pitchFamily="34" charset="0"/>
              </a:rPr>
              <a:t>„</a:t>
            </a:r>
            <a:r>
              <a:rPr lang="cs-C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Sedí na úřadu, pije kafe a buzeruje rodiče“</a:t>
            </a:r>
            <a:br>
              <a:rPr lang="cs-C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cs-CZ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cs-CZ" sz="4000" dirty="0">
              <a:latin typeface="Aptos" panose="020B0004020202020204" pitchFamily="34" charset="0"/>
            </a:endParaRPr>
          </a:p>
        </p:txBody>
      </p:sp>
      <p:pic>
        <p:nvPicPr>
          <p:cNvPr id="8" name="Obrázek 7" descr="Obsah obrázku osoba, oblečení, interiér, Lidská tvář&#10;&#10;Obsah vygenerovaný umělou inteligencí může být nesprávný.">
            <a:extLst>
              <a:ext uri="{FF2B5EF4-FFF2-40B4-BE49-F238E27FC236}">
                <a16:creationId xmlns:a16="http://schemas.microsoft.com/office/drawing/2014/main" id="{85302195-56D9-CDBA-73A9-165A5BE29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205" y="1915568"/>
            <a:ext cx="6401693" cy="4048690"/>
          </a:xfrm>
          <a:prstGeom prst="rect">
            <a:avLst/>
          </a:prstGeom>
        </p:spPr>
      </p:pic>
      <p:sp>
        <p:nvSpPr>
          <p:cNvPr id="9" name="Znak násobení 8">
            <a:extLst>
              <a:ext uri="{FF2B5EF4-FFF2-40B4-BE49-F238E27FC236}">
                <a16:creationId xmlns:a16="http://schemas.microsoft.com/office/drawing/2014/main" id="{173F3B47-0F89-4BF9-2122-01173929E398}"/>
              </a:ext>
            </a:extLst>
          </p:cNvPr>
          <p:cNvSpPr/>
          <p:nvPr/>
        </p:nvSpPr>
        <p:spPr>
          <a:xfrm>
            <a:off x="4916264" y="3781425"/>
            <a:ext cx="914400" cy="914400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 descr="Obsah obrázku Lidská tvář, osoba, oblečení, brýle&#10;&#10;Obsah vygenerovaný umělou inteligencí může být nesprávný.">
            <a:extLst>
              <a:ext uri="{FF2B5EF4-FFF2-40B4-BE49-F238E27FC236}">
                <a16:creationId xmlns:a16="http://schemas.microsoft.com/office/drawing/2014/main" id="{71844F58-6AAE-C619-D78F-D32074341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2" y="1501513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531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Zástupný obsah 8" descr="Obsah obrázku Lidská tvář, osoba, oblečení, úsměv&#10;&#10;Obsah vygenerovaný umělou inteligencí může být nesprávný.">
            <a:extLst>
              <a:ext uri="{FF2B5EF4-FFF2-40B4-BE49-F238E27FC236}">
                <a16:creationId xmlns:a16="http://schemas.microsoft.com/office/drawing/2014/main" id="{F92A07A4-8FD3-E17D-59F5-6E20B7EF69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5148" y="1813365"/>
            <a:ext cx="4787934" cy="5068007"/>
          </a:xfrm>
        </p:spPr>
      </p:pic>
      <p:pic>
        <p:nvPicPr>
          <p:cNvPr id="11" name="Zástupný obsah 10" descr="Obsah obrázku dívka, batole, kůže, osoba&#10;&#10;Obsah vygenerovaný umělou inteligencí může být nesprávný.">
            <a:extLst>
              <a:ext uri="{FF2B5EF4-FFF2-40B4-BE49-F238E27FC236}">
                <a16:creationId xmlns:a16="http://schemas.microsoft.com/office/drawing/2014/main" id="{C3807202-0F8F-78BF-6D7C-3290A62A62E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218727" y="2378313"/>
            <a:ext cx="6973273" cy="3606668"/>
          </a:xfrm>
        </p:spPr>
      </p:pic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1DE4C79-EDF0-F3A5-A5DE-55EC5454B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t>12</a:t>
            </a:fld>
            <a:endParaRPr lang="cs-CZ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7CE06D31-DA29-36F9-C601-B0FBC4D02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56" y="179546"/>
            <a:ext cx="11264900" cy="931325"/>
          </a:xfrm>
        </p:spPr>
        <p:txBody>
          <a:bodyPr>
            <a:normAutofit fontScale="90000"/>
          </a:bodyPr>
          <a:lstStyle/>
          <a:p>
            <a:r>
              <a:rPr lang="cs-CZ" dirty="0"/>
              <a:t>Mýty X Realita</a:t>
            </a:r>
            <a:br>
              <a:rPr lang="cs-CZ" dirty="0"/>
            </a:br>
            <a:r>
              <a:rPr lang="cs-CZ" sz="4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Hájí zájem toho rodiče, který jim zaplatí víc</a:t>
            </a:r>
            <a:br>
              <a:rPr lang="cs-CZ" sz="4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sp>
        <p:nvSpPr>
          <p:cNvPr id="12" name="Znak násobení 11">
            <a:extLst>
              <a:ext uri="{FF2B5EF4-FFF2-40B4-BE49-F238E27FC236}">
                <a16:creationId xmlns:a16="http://schemas.microsoft.com/office/drawing/2014/main" id="{1E071465-7281-1CED-A49D-E95C21246C46}"/>
              </a:ext>
            </a:extLst>
          </p:cNvPr>
          <p:cNvSpPr/>
          <p:nvPr/>
        </p:nvSpPr>
        <p:spPr>
          <a:xfrm>
            <a:off x="4613705" y="3781425"/>
            <a:ext cx="914400" cy="914400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2525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C5A6F-B863-51A5-B1C2-6DE221781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F3B162-509B-74C0-B339-1D78A3015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t>13</a:t>
            </a:fld>
            <a:endParaRPr lang="cs-CZ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60A65AA7-49F8-6B23-5475-E564F286E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8" y="136525"/>
            <a:ext cx="11264900" cy="931325"/>
          </a:xfrm>
        </p:spPr>
        <p:txBody>
          <a:bodyPr>
            <a:normAutofit fontScale="90000"/>
          </a:bodyPr>
          <a:lstStyle/>
          <a:p>
            <a:r>
              <a:rPr lang="cs-CZ" dirty="0"/>
              <a:t>Mýty X Realita</a:t>
            </a:r>
            <a:br>
              <a:rPr lang="cs-CZ" dirty="0"/>
            </a:br>
            <a:r>
              <a:rPr lang="cs-C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Dělají prostředníky mezi rodiči</a:t>
            </a:r>
            <a:endParaRPr lang="cs-CZ" dirty="0"/>
          </a:p>
        </p:txBody>
      </p:sp>
      <p:pic>
        <p:nvPicPr>
          <p:cNvPr id="9" name="Zástupný obsah 8" descr="Obsah obrázku osoba, Lidská tvář, oblečení, muž&#10;&#10;Obsah vygenerovaný umělou inteligencí může být nesprávný.">
            <a:extLst>
              <a:ext uri="{FF2B5EF4-FFF2-40B4-BE49-F238E27FC236}">
                <a16:creationId xmlns:a16="http://schemas.microsoft.com/office/drawing/2014/main" id="{FB41815C-3106-03F5-CFD5-7252C0AD38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0488" y="1387293"/>
            <a:ext cx="5157787" cy="2738802"/>
          </a:xfrm>
        </p:spPr>
      </p:pic>
      <p:pic>
        <p:nvPicPr>
          <p:cNvPr id="11" name="Zástupný obsah 10" descr="Obsah obrázku osoba, Lidská tvář, prst, hřebík&#10;&#10;Obsah vygenerovaný umělou inteligencí může být nesprávný.">
            <a:extLst>
              <a:ext uri="{FF2B5EF4-FFF2-40B4-BE49-F238E27FC236}">
                <a16:creationId xmlns:a16="http://schemas.microsoft.com/office/drawing/2014/main" id="{17FE416E-B276-23D8-4735-03FBE55215F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127328" y="4236095"/>
            <a:ext cx="5035222" cy="2469224"/>
          </a:xfrm>
        </p:spPr>
      </p:pic>
      <p:pic>
        <p:nvPicPr>
          <p:cNvPr id="15" name="Obrázek 14" descr="Obsah obrázku oblečení, osoba, nábytek, skupina&#10;&#10;Obsah vygenerovaný umělou inteligencí může být nesprávný.">
            <a:extLst>
              <a:ext uri="{FF2B5EF4-FFF2-40B4-BE49-F238E27FC236}">
                <a16:creationId xmlns:a16="http://schemas.microsoft.com/office/drawing/2014/main" id="{EFB25B4B-DBFD-7992-13D9-524E60B74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974" y="1666876"/>
            <a:ext cx="5787697" cy="4810124"/>
          </a:xfrm>
          <a:prstGeom prst="rect">
            <a:avLst/>
          </a:prstGeom>
        </p:spPr>
      </p:pic>
      <p:sp>
        <p:nvSpPr>
          <p:cNvPr id="16" name="Znak násobení 15">
            <a:extLst>
              <a:ext uri="{FF2B5EF4-FFF2-40B4-BE49-F238E27FC236}">
                <a16:creationId xmlns:a16="http://schemas.microsoft.com/office/drawing/2014/main" id="{1FADA284-0465-D919-51EA-3A7F88A1526F}"/>
              </a:ext>
            </a:extLst>
          </p:cNvPr>
          <p:cNvSpPr/>
          <p:nvPr/>
        </p:nvSpPr>
        <p:spPr>
          <a:xfrm>
            <a:off x="5362574" y="3614738"/>
            <a:ext cx="914400" cy="914400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8083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085874"/>
              </p:ext>
            </p:extLst>
          </p:nvPr>
        </p:nvGraphicFramePr>
        <p:xfrm>
          <a:off x="1871133" y="2372784"/>
          <a:ext cx="8640234" cy="4224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24867">
                <a:tc>
                  <a:txBody>
                    <a:bodyPr/>
                    <a:lstStyle/>
                    <a:p>
                      <a:pPr algn="ctr"/>
                      <a:r>
                        <a:rPr lang="cs-CZ" sz="2700" dirty="0">
                          <a:solidFill>
                            <a:schemeClr val="tx1"/>
                          </a:solidFill>
                          <a:latin typeface="+mj-lt"/>
                        </a:rPr>
                        <a:t>NENÍ</a:t>
                      </a:r>
                      <a:r>
                        <a:rPr lang="cs-CZ" sz="2700" baseline="0" dirty="0">
                          <a:solidFill>
                            <a:schemeClr val="tx1"/>
                          </a:solidFill>
                          <a:latin typeface="+mj-lt"/>
                        </a:rPr>
                        <a:t> TRESTEM </a:t>
                      </a:r>
                    </a:p>
                    <a:p>
                      <a:pPr algn="ctr"/>
                      <a:endParaRPr lang="cs-CZ" sz="2700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cs-CZ" sz="2700" baseline="0" dirty="0">
                          <a:solidFill>
                            <a:schemeClr val="tx1"/>
                          </a:solidFill>
                          <a:latin typeface="+mj-lt"/>
                        </a:rPr>
                        <a:t>NENÍ INKVIZICÍ</a:t>
                      </a:r>
                    </a:p>
                    <a:p>
                      <a:pPr algn="ctr"/>
                      <a:endParaRPr lang="cs-CZ" sz="27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cs-CZ" sz="2700" dirty="0">
                          <a:solidFill>
                            <a:schemeClr val="tx1"/>
                          </a:solidFill>
                          <a:latin typeface="+mj-lt"/>
                        </a:rPr>
                        <a:t>NENÍ SOCIÁLNÍ</a:t>
                      </a:r>
                      <a:r>
                        <a:rPr lang="cs-CZ" sz="2700" baseline="0" dirty="0">
                          <a:solidFill>
                            <a:schemeClr val="tx1"/>
                          </a:solidFill>
                          <a:latin typeface="+mj-lt"/>
                        </a:rPr>
                        <a:t> SLUŽBOU</a:t>
                      </a:r>
                      <a:endParaRPr lang="cs-CZ" sz="27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09" marR="121909" marT="60965" marB="60965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700" baseline="0" dirty="0">
                          <a:latin typeface="+mj-lt"/>
                        </a:rPr>
                        <a:t>Státem garantovaná forma pomoci dětem</a:t>
                      </a:r>
                    </a:p>
                    <a:p>
                      <a:pPr algn="ctr"/>
                      <a:r>
                        <a:rPr lang="cs-CZ" sz="27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Předním</a:t>
                      </a:r>
                      <a:r>
                        <a:rPr lang="cs-CZ" sz="27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hlediskem SPOD je zájem a blaho dítěte, ochrana rodičovství a rodiny a vzájemné právo rodičů a dětí na výchovu a péči. </a:t>
                      </a:r>
                      <a:endParaRPr lang="cs-CZ" sz="2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marL="121909" marR="121909" marT="60965" marB="60965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475827" y="160528"/>
            <a:ext cx="8834967" cy="57785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altLang="cs-CZ" sz="3733" dirty="0">
                <a:latin typeface="+mj-lt"/>
              </a:rPr>
              <a:t>Když se řekne OSPOD</a:t>
            </a:r>
            <a:endParaRPr lang="cs-CZ" sz="3733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60948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/>
          <p:cNvSpPr>
            <a:spLocks noGrp="1"/>
          </p:cNvSpPr>
          <p:nvPr>
            <p:ph type="title" idx="4294967295"/>
          </p:nvPr>
        </p:nvSpPr>
        <p:spPr>
          <a:xfrm>
            <a:off x="381783" y="139731"/>
            <a:ext cx="8856133" cy="577851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br>
              <a:rPr lang="cs-CZ" altLang="cs-CZ" sz="3200" dirty="0">
                <a:latin typeface="Teuton Normal CE" panose="02000506080000020004" pitchFamily="2" charset="0"/>
              </a:rPr>
            </a:br>
            <a:r>
              <a:rPr lang="cs-CZ" altLang="cs-CZ" sz="4000" b="1" dirty="0">
                <a:latin typeface="+mn-lt"/>
              </a:rPr>
              <a:t>Co JE úkolem SPOD</a:t>
            </a:r>
            <a:br>
              <a:rPr lang="cs-CZ" altLang="cs-CZ" sz="4000" dirty="0">
                <a:solidFill>
                  <a:srgbClr val="002060"/>
                </a:solidFill>
                <a:latin typeface="+mn-lt"/>
              </a:rPr>
            </a:br>
            <a:r>
              <a:rPr lang="cs-CZ" altLang="cs-CZ" sz="3600" dirty="0">
                <a:latin typeface="Teuton Normal CE" panose="02000506080000020004" pitchFamily="2" charset="0"/>
              </a:rPr>
              <a:t> 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11390594"/>
              </p:ext>
            </p:extLst>
          </p:nvPr>
        </p:nvGraphicFramePr>
        <p:xfrm>
          <a:off x="1547644" y="1700808"/>
          <a:ext cx="9084733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0854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/>
          <p:cNvSpPr>
            <a:spLocks noGrp="1"/>
          </p:cNvSpPr>
          <p:nvPr>
            <p:ph type="title" idx="4294967295"/>
          </p:nvPr>
        </p:nvSpPr>
        <p:spPr>
          <a:xfrm>
            <a:off x="198120" y="184307"/>
            <a:ext cx="8856133" cy="577851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br>
              <a:rPr lang="cs-CZ" altLang="cs-CZ" sz="3200" dirty="0">
                <a:latin typeface="Teuton Normal CE" panose="02000506080000020004" pitchFamily="2" charset="0"/>
              </a:rPr>
            </a:br>
            <a:r>
              <a:rPr lang="cs-CZ" altLang="cs-CZ" sz="4000" b="1" dirty="0">
                <a:latin typeface="+mn-lt"/>
              </a:rPr>
              <a:t>Co NENÍ úkolem SPOD</a:t>
            </a:r>
            <a:br>
              <a:rPr lang="cs-CZ" altLang="cs-CZ" sz="4000" b="1" dirty="0">
                <a:latin typeface="+mn-lt"/>
              </a:rPr>
            </a:br>
            <a:r>
              <a:rPr lang="cs-CZ" altLang="cs-CZ" sz="3600" dirty="0">
                <a:latin typeface="Teuton Normal CE" panose="02000506080000020004" pitchFamily="2" charset="0"/>
              </a:rPr>
              <a:t> 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50802215"/>
              </p:ext>
            </p:extLst>
          </p:nvPr>
        </p:nvGraphicFramePr>
        <p:xfrm>
          <a:off x="998320" y="1595600"/>
          <a:ext cx="9084733" cy="4894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7734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784103"/>
              </p:ext>
            </p:extLst>
          </p:nvPr>
        </p:nvGraphicFramePr>
        <p:xfrm>
          <a:off x="1742018" y="1828800"/>
          <a:ext cx="8544983" cy="1011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1162">
                <a:tc>
                  <a:txBody>
                    <a:bodyPr/>
                    <a:lstStyle/>
                    <a:p>
                      <a:pPr algn="ctr"/>
                      <a:r>
                        <a:rPr lang="cs-CZ" sz="2700" dirty="0">
                          <a:latin typeface="+mj-lt"/>
                        </a:rPr>
                        <a:t>Vyhodnocení</a:t>
                      </a:r>
                    </a:p>
                  </a:txBody>
                  <a:tcPr marL="121920" marR="121920" marT="61081" marB="61081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Proces (sběr a práce s informacemi) pro rozhodnutí zda jde o ohrožené dítě (dle § 6) </a:t>
                      </a:r>
                    </a:p>
                  </a:txBody>
                  <a:tcPr marL="121920" marR="121920" marT="61081" marB="61081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347811" y="233680"/>
            <a:ext cx="10579269" cy="57785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altLang="cs-CZ" sz="3733" dirty="0">
                <a:latin typeface="+mn-lt"/>
              </a:rPr>
              <a:t>Systém sociálně-právní ochrany dětí</a:t>
            </a:r>
            <a:br>
              <a:rPr lang="cs-CZ" altLang="cs-CZ" sz="3733" dirty="0">
                <a:latin typeface="+mn-lt"/>
              </a:rPr>
            </a:br>
            <a:r>
              <a:rPr lang="cs-CZ" altLang="cs-CZ" sz="3733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(</a:t>
            </a:r>
            <a:r>
              <a:rPr lang="cs-CZ" altLang="cs-CZ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Nástroje, které OSPOD musí využívat)</a:t>
            </a:r>
            <a:endParaRPr lang="cs-CZ" sz="3600" dirty="0">
              <a:latin typeface="+mn-lt"/>
            </a:endParaRPr>
          </a:p>
        </p:txBody>
      </p:sp>
      <p:graphicFrame>
        <p:nvGraphicFramePr>
          <p:cNvPr id="10" name="Tabulk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672394"/>
              </p:ext>
            </p:extLst>
          </p:nvPr>
        </p:nvGraphicFramePr>
        <p:xfrm>
          <a:off x="1742018" y="2832101"/>
          <a:ext cx="8544983" cy="533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9167">
                <a:tc>
                  <a:txBody>
                    <a:bodyPr/>
                    <a:lstStyle/>
                    <a:p>
                      <a:pPr algn="ctr"/>
                      <a:r>
                        <a:rPr lang="cs-CZ" sz="2700" dirty="0">
                          <a:latin typeface="+mj-lt"/>
                        </a:rPr>
                        <a:t>IPOD</a:t>
                      </a:r>
                    </a:p>
                  </a:txBody>
                  <a:tcPr marL="121920" marR="121920" marT="61057" marB="61057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Strukturovaná</a:t>
                      </a:r>
                      <a:r>
                        <a:rPr lang="cs-CZ" sz="19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práce na změně</a:t>
                      </a:r>
                    </a:p>
                  </a:txBody>
                  <a:tcPr marL="121920" marR="121920" marT="61057" marB="61057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64298"/>
              </p:ext>
            </p:extLst>
          </p:nvPr>
        </p:nvGraphicFramePr>
        <p:xfrm>
          <a:off x="1742018" y="3403601"/>
          <a:ext cx="8544983" cy="944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5567">
                <a:tc>
                  <a:txBody>
                    <a:bodyPr/>
                    <a:lstStyle/>
                    <a:p>
                      <a:pPr algn="ctr"/>
                      <a:r>
                        <a:rPr lang="cs-CZ" sz="2700" dirty="0">
                          <a:latin typeface="+mj-lt"/>
                        </a:rPr>
                        <a:t>Případová</a:t>
                      </a:r>
                      <a:r>
                        <a:rPr lang="cs-CZ" sz="2700" baseline="0" dirty="0">
                          <a:latin typeface="+mj-lt"/>
                        </a:rPr>
                        <a:t> konference</a:t>
                      </a:r>
                      <a:endParaRPr lang="cs-CZ" sz="2700" dirty="0">
                        <a:latin typeface="+mj-lt"/>
                      </a:endParaRPr>
                    </a:p>
                  </a:txBody>
                  <a:tcPr marL="121920" marR="121920" marT="61015" marB="61015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Nástroj</a:t>
                      </a:r>
                      <a:r>
                        <a:rPr lang="cs-CZ" sz="19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 pro sdílení informací a hledání řešení</a:t>
                      </a:r>
                      <a:endParaRPr lang="cs-CZ" sz="1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marL="121920" marR="121920" marT="61015" marB="61015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850014"/>
              </p:ext>
            </p:extLst>
          </p:nvPr>
        </p:nvGraphicFramePr>
        <p:xfrm>
          <a:off x="1742018" y="4373034"/>
          <a:ext cx="8544983" cy="990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5567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700" dirty="0">
                          <a:latin typeface="+mj-lt"/>
                        </a:rPr>
                        <a:t>Přehodnocení</a:t>
                      </a:r>
                    </a:p>
                  </a:txBody>
                  <a:tcPr marL="121920" marR="121920" marT="61015" marB="61015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Proces (sběr a práce s informacemi) k vyhodnocení dopadů realizovaných opatření</a:t>
                      </a:r>
                    </a:p>
                  </a:txBody>
                  <a:tcPr marL="121920" marR="121920" marT="61015" marB="61015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ulk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243449"/>
              </p:ext>
            </p:extLst>
          </p:nvPr>
        </p:nvGraphicFramePr>
        <p:xfrm>
          <a:off x="1742018" y="5325534"/>
          <a:ext cx="8544983" cy="1341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41967">
                <a:tc>
                  <a:txBody>
                    <a:bodyPr/>
                    <a:lstStyle/>
                    <a:p>
                      <a:pPr algn="ctr"/>
                      <a:r>
                        <a:rPr lang="cs-CZ" sz="2700" dirty="0">
                          <a:latin typeface="+mj-lt"/>
                        </a:rPr>
                        <a:t>Opatření na ochranu dětí</a:t>
                      </a:r>
                    </a:p>
                  </a:txBody>
                  <a:tcPr marL="121920" marR="121920" marT="60999" marB="60999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SOUD  </a:t>
                      </a:r>
                    </a:p>
                    <a:p>
                      <a:pPr algn="ctr"/>
                      <a:r>
                        <a:rPr lang="cs-CZ" sz="21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možnosti správního řízení </a:t>
                      </a:r>
                    </a:p>
                  </a:txBody>
                  <a:tcPr marL="121920" marR="121920" marT="60999" marB="60999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Šipka dolů 4"/>
          <p:cNvSpPr/>
          <p:nvPr/>
        </p:nvSpPr>
        <p:spPr>
          <a:xfrm>
            <a:off x="5048251" y="2286001"/>
            <a:ext cx="666749" cy="4381500"/>
          </a:xfrm>
          <a:prstGeom prst="down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64297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B22655ED-EA89-064E-2045-4B3461B60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0768"/>
            <a:ext cx="12168406" cy="5517232"/>
          </a:xfrm>
        </p:spPr>
        <p:txBody>
          <a:bodyPr/>
          <a:lstStyle/>
          <a:p>
            <a:pPr marL="0" indent="0">
              <a:buNone/>
            </a:pPr>
            <a:r>
              <a:rPr lang="cs-CZ" sz="4000" b="1" dirty="0"/>
              <a:t>Případová konference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04DE7B33-42EE-048C-983C-9AB919E66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309" y="112712"/>
            <a:ext cx="11264900" cy="931325"/>
          </a:xfrm>
        </p:spPr>
        <p:txBody>
          <a:bodyPr>
            <a:normAutofit fontScale="90000"/>
          </a:bodyPr>
          <a:lstStyle/>
          <a:p>
            <a:r>
              <a:rPr lang="cs-CZ" altLang="cs-CZ" sz="4400" dirty="0">
                <a:latin typeface="+mj-lt"/>
              </a:rPr>
              <a:t>Nástroje v sociálně-právní ochraně dětí</a:t>
            </a:r>
            <a:br>
              <a:rPr lang="cs-CZ" altLang="cs-CZ" sz="4400" dirty="0">
                <a:latin typeface="+mj-lt"/>
              </a:rPr>
            </a:br>
            <a:endParaRPr lang="cs-CZ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C046E74-282E-F0F5-F15E-D474390CA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3424"/>
            <a:ext cx="8220635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A5F295B9-E8AE-B516-06C2-FFA3C2E6CB3C}"/>
              </a:ext>
            </a:extLst>
          </p:cNvPr>
          <p:cNvSpPr txBox="1"/>
          <p:nvPr/>
        </p:nvSpPr>
        <p:spPr>
          <a:xfrm>
            <a:off x="6085698" y="1319205"/>
            <a:ext cx="615875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800" baseline="0" dirty="0">
                <a:latin typeface="+mj-lt"/>
              </a:rPr>
              <a:t>Plánované a koordinované společné setkání klienta, jeho rodiny a všech, kteří pro ně představují nebo mohou představovat podpůrnou síť.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4878924-E9EA-8C84-D1BE-B702CBDA39DE}"/>
              </a:ext>
            </a:extLst>
          </p:cNvPr>
          <p:cNvSpPr txBox="1"/>
          <p:nvPr/>
        </p:nvSpPr>
        <p:spPr>
          <a:xfrm>
            <a:off x="6009654" y="4929406"/>
            <a:ext cx="615875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CÍL: Výměna informací,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zhodnocení situace,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hledání řešení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8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 plánování společného postupu</a:t>
            </a:r>
            <a:endParaRPr lang="cs-CZ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0" name="Šipka: dolů 9">
            <a:extLst>
              <a:ext uri="{FF2B5EF4-FFF2-40B4-BE49-F238E27FC236}">
                <a16:creationId xmlns:a16="http://schemas.microsoft.com/office/drawing/2014/main" id="{7470D85D-EA92-0E72-AE25-C37ECC091443}"/>
              </a:ext>
            </a:extLst>
          </p:cNvPr>
          <p:cNvSpPr/>
          <p:nvPr/>
        </p:nvSpPr>
        <p:spPr>
          <a:xfrm>
            <a:off x="8249802" y="3341187"/>
            <a:ext cx="1165412" cy="1387694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3272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26BA5-ED16-0EAB-CAF3-EE2D1FD11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26E28B-3FDA-00AA-5AFA-0E225020D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t>19</a:t>
            </a:fld>
            <a:endParaRPr lang="cs-CZ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5EB552A8-D097-C063-26DE-8077D2B15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8" y="136525"/>
            <a:ext cx="11264900" cy="931325"/>
          </a:xfrm>
        </p:spPr>
        <p:txBody>
          <a:bodyPr>
            <a:normAutofit fontScale="90000"/>
          </a:bodyPr>
          <a:lstStyle/>
          <a:p>
            <a:r>
              <a:rPr lang="cs-CZ" dirty="0"/>
              <a:t>Mýty X Realita</a:t>
            </a:r>
            <a:br>
              <a:rPr lang="cs-CZ" dirty="0"/>
            </a:br>
            <a:r>
              <a:rPr lang="cs-C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Odebírají děti z rodin</a:t>
            </a:r>
            <a:endParaRPr lang="cs-CZ" dirty="0"/>
          </a:p>
        </p:txBody>
      </p:sp>
      <p:sp>
        <p:nvSpPr>
          <p:cNvPr id="16" name="Znak násobení 15">
            <a:extLst>
              <a:ext uri="{FF2B5EF4-FFF2-40B4-BE49-F238E27FC236}">
                <a16:creationId xmlns:a16="http://schemas.microsoft.com/office/drawing/2014/main" id="{900E9C24-332D-101F-2FED-98D34A230724}"/>
              </a:ext>
            </a:extLst>
          </p:cNvPr>
          <p:cNvSpPr/>
          <p:nvPr/>
        </p:nvSpPr>
        <p:spPr>
          <a:xfrm>
            <a:off x="5655807" y="3614738"/>
            <a:ext cx="914400" cy="914400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Zástupný obsah 9" descr="Obsah obrázku osoba, Lidská tvář, muž, snímek obrazovky&#10;&#10;Obsah vygenerovaný umělou inteligencí může být nesprávný.">
            <a:extLst>
              <a:ext uri="{FF2B5EF4-FFF2-40B4-BE49-F238E27FC236}">
                <a16:creationId xmlns:a16="http://schemas.microsoft.com/office/drawing/2014/main" id="{43B247CF-4DF2-2C40-0577-A7240CDCDC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-79713" y="2557251"/>
            <a:ext cx="5701508" cy="3029373"/>
          </a:xfrm>
        </p:spPr>
      </p:pic>
      <p:pic>
        <p:nvPicPr>
          <p:cNvPr id="13" name="Zástupný obsah 12" descr="Obsah obrázku oblečení, osoba, dívka, žena&#10;&#10;Obsah vygenerovaný umělou inteligencí může být nesprávný.">
            <a:extLst>
              <a:ext uri="{FF2B5EF4-FFF2-40B4-BE49-F238E27FC236}">
                <a16:creationId xmlns:a16="http://schemas.microsoft.com/office/drawing/2014/main" id="{13C1FB1F-7897-F9BA-85DA-CA0B47A6E77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24700" y="1464397"/>
            <a:ext cx="4876800" cy="4876800"/>
          </a:xfrm>
        </p:spPr>
      </p:pic>
    </p:spTree>
    <p:extLst>
      <p:ext uri="{BB962C8B-B14F-4D97-AF65-F5344CB8AC3E}">
        <p14:creationId xmlns:p14="http://schemas.microsoft.com/office/powerpoint/2010/main" val="757329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>
          <a:xfrm>
            <a:off x="509016" y="324643"/>
            <a:ext cx="9144000" cy="575336"/>
          </a:xfrm>
        </p:spPr>
        <p:txBody>
          <a:bodyPr>
            <a:noAutofit/>
          </a:bodyPr>
          <a:lstStyle/>
          <a:p>
            <a:pPr eaLnBrk="1" hangingPunct="1"/>
            <a:r>
              <a:rPr lang="cs-CZ" altLang="cs-CZ" sz="3600" dirty="0">
                <a:latin typeface="+mj-lt"/>
              </a:rPr>
              <a:t>Činnosti SPOD</a:t>
            </a: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4690191"/>
              </p:ext>
            </p:extLst>
          </p:nvPr>
        </p:nvGraphicFramePr>
        <p:xfrm>
          <a:off x="1524000" y="1700808"/>
          <a:ext cx="9084501" cy="5157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4398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4798" y="266748"/>
            <a:ext cx="8100484" cy="6720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cs-CZ" sz="3600" dirty="0">
                <a:latin typeface="+mj-lt"/>
                <a:cs typeface="Arial" pitchFamily="34" charset="0"/>
              </a:rPr>
              <a:t>Principy SPOD</a:t>
            </a:r>
          </a:p>
        </p:txBody>
      </p:sp>
      <p:sp>
        <p:nvSpPr>
          <p:cNvPr id="20483" name="Obdélník 3"/>
          <p:cNvSpPr>
            <a:spLocks noChangeArrowheads="1"/>
          </p:cNvSpPr>
          <p:nvPr/>
        </p:nvSpPr>
        <p:spPr bwMode="auto">
          <a:xfrm>
            <a:off x="3810000" y="2552704"/>
            <a:ext cx="4572000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endParaRPr lang="cs-CZ" altLang="cs-CZ" sz="2400">
              <a:cs typeface="Arial" panose="020B0604020202020204" pitchFamily="34" charset="0"/>
            </a:endParaRP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418446704"/>
              </p:ext>
            </p:extLst>
          </p:nvPr>
        </p:nvGraphicFramePr>
        <p:xfrm>
          <a:off x="1443318" y="1324291"/>
          <a:ext cx="9144000" cy="5157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6244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F279F12E-3C6B-D64C-8477-2EBDA73A95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283690"/>
              </p:ext>
            </p:extLst>
          </p:nvPr>
        </p:nvGraphicFramePr>
        <p:xfrm>
          <a:off x="422275" y="1679575"/>
          <a:ext cx="11264900" cy="4600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63908A5-0035-D801-C9CC-002147FFE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4440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E52FA94F-0539-5D48-AA3C-3C74ED6243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Děkuji</a:t>
            </a:r>
            <a:br>
              <a:rPr lang="cs-CZ" dirty="0"/>
            </a:br>
            <a:r>
              <a:rPr lang="cs-CZ" dirty="0"/>
              <a:t>za pozornost</a:t>
            </a:r>
          </a:p>
        </p:txBody>
      </p:sp>
      <p:sp>
        <p:nvSpPr>
          <p:cNvPr id="6" name="Podnadpis 5">
            <a:extLst>
              <a:ext uri="{FF2B5EF4-FFF2-40B4-BE49-F238E27FC236}">
                <a16:creationId xmlns:a16="http://schemas.microsoft.com/office/drawing/2014/main" id="{D410835F-0A28-BD49-B480-AA3D6E59BF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Mgr. Simona Čubáková</a:t>
            </a:r>
          </a:p>
          <a:p>
            <a:r>
              <a:rPr lang="cs-CZ" dirty="0"/>
              <a:t>Oddělení sociálně-právní ochrany</a:t>
            </a:r>
          </a:p>
          <a:p>
            <a:r>
              <a:rPr lang="cs-CZ" dirty="0"/>
              <a:t>Tel. 577 043 322</a:t>
            </a:r>
          </a:p>
          <a:p>
            <a:r>
              <a:rPr lang="cs-CZ" dirty="0"/>
              <a:t>simona.</a:t>
            </a:r>
            <a:r>
              <a:rPr lang="cs-CZ"/>
              <a:t>cubakova@zlinskykraj.</a:t>
            </a:r>
            <a:r>
              <a:rPr lang="cs-CZ" dirty="0"/>
              <a:t>cz</a:t>
            </a:r>
          </a:p>
        </p:txBody>
      </p:sp>
    </p:spTree>
    <p:extLst>
      <p:ext uri="{BB962C8B-B14F-4D97-AF65-F5344CB8AC3E}">
        <p14:creationId xmlns:p14="http://schemas.microsoft.com/office/powerpoint/2010/main" val="74545427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7c16914-1e2b-4cc2-a82d-d5b04b5d00c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C45C86883705478537A1F235750B44" ma:contentTypeVersion="14" ma:contentTypeDescription="Vytvoří nový dokument" ma:contentTypeScope="" ma:versionID="63c534ace0b9b0d672acc43631d93c5e">
  <xsd:schema xmlns:xsd="http://www.w3.org/2001/XMLSchema" xmlns:xs="http://www.w3.org/2001/XMLSchema" xmlns:p="http://schemas.microsoft.com/office/2006/metadata/properties" xmlns:ns3="91daad2b-3fcc-44ab-ab00-abbc91069cc6" xmlns:ns4="a7c16914-1e2b-4cc2-a82d-d5b04b5d00c8" targetNamespace="http://schemas.microsoft.com/office/2006/metadata/properties" ma:root="true" ma:fieldsID="20081589b64532658d1fedb8f5acd827" ns3:_="" ns4:_="">
    <xsd:import namespace="91daad2b-3fcc-44ab-ab00-abbc91069cc6"/>
    <xsd:import namespace="a7c16914-1e2b-4cc2-a82d-d5b04b5d00c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MediaServiceObjectDetectorVersion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daad2b-3fcc-44ab-ab00-abbc91069cc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c16914-1e2b-4cc2-a82d-d5b04b5d00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4FC21B-DA95-40C9-996B-2CDF02D68CF3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91daad2b-3fcc-44ab-ab00-abbc91069cc6"/>
    <ds:schemaRef ds:uri="http://purl.org/dc/terms/"/>
    <ds:schemaRef ds:uri="a7c16914-1e2b-4cc2-a82d-d5b04b5d00c8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D32242E-D5E6-48AF-831D-5AF90D006D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daad2b-3fcc-44ab-ab00-abbc91069cc6"/>
    <ds:schemaRef ds:uri="a7c16914-1e2b-4cc2-a82d-d5b04b5d00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856A894-3817-42D2-A7AE-7C8C52E57B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2963</TotalTime>
  <Words>1031</Words>
  <Application>Microsoft Office PowerPoint</Application>
  <PresentationFormat>Širokoúhlá obrazovka</PresentationFormat>
  <Paragraphs>158</Paragraphs>
  <Slides>23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32" baseType="lpstr">
      <vt:lpstr>Aptos</vt:lpstr>
      <vt:lpstr>Arial</vt:lpstr>
      <vt:lpstr>Arial Black</vt:lpstr>
      <vt:lpstr>Calibri</vt:lpstr>
      <vt:lpstr>Degular</vt:lpstr>
      <vt:lpstr>Teuton Normal CE</vt:lpstr>
      <vt:lpstr>Wingdings</vt:lpstr>
      <vt:lpstr>Wingdings 2</vt:lpstr>
      <vt:lpstr>Motiv Office</vt:lpstr>
      <vt:lpstr>OSPOD = Zubatá, co krade děti?  Mýty a realita </vt:lpstr>
      <vt:lpstr>Mýty X Realita Musí řešit všechny situace, které se týkají dětí </vt:lpstr>
      <vt:lpstr> Mýty X Realita Musí řešit všechny situace, které se týkají dětí </vt:lpstr>
      <vt:lpstr> KOMU je SPOD určena?  Klient SPOD = § 6 ZSPOD</vt:lpstr>
      <vt:lpstr> KOMU je SPOD určena?  Klient SPOD = § 6 ZSPOD</vt:lpstr>
      <vt:lpstr>Kdo je orgán sociálně-právní ochrany dětí</vt:lpstr>
      <vt:lpstr>Sociálně-právní ochrana dětí</vt:lpstr>
      <vt:lpstr>Sociálně-právní ochrana dětí</vt:lpstr>
      <vt:lpstr>Prezentace aplikace PowerPoint</vt:lpstr>
      <vt:lpstr>Koordinátor případu OSPOD – důvody</vt:lpstr>
      <vt:lpstr>Mýty X Realita „Sedí na úřadu, pije kafe a buzeruje rodiče“  </vt:lpstr>
      <vt:lpstr>Mýty X Realita Hájí zájem toho rodiče, který jim zaplatí víc </vt:lpstr>
      <vt:lpstr>Mýty X Realita Dělají prostředníky mezi rodiči</vt:lpstr>
      <vt:lpstr>Když se řekne OSPOD</vt:lpstr>
      <vt:lpstr> Co JE úkolem SPOD  </vt:lpstr>
      <vt:lpstr> Co NENÍ úkolem SPOD  </vt:lpstr>
      <vt:lpstr>Systém sociálně-právní ochrany dětí (Nástroje, které OSPOD musí využívat)</vt:lpstr>
      <vt:lpstr>Nástroje v sociálně-právní ochraně dětí </vt:lpstr>
      <vt:lpstr>Mýty X Realita Odebírají děti z rodin</vt:lpstr>
      <vt:lpstr>Činnosti SPOD</vt:lpstr>
      <vt:lpstr>Principy SPOD</vt:lpstr>
      <vt:lpstr>Prezentace aplikace PowerPoint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Zajištění veřejné dopravy ZK od 15.12.2019</dc:title>
  <dc:creator>Quang Milan Nguyen</dc:creator>
  <cp:lastModifiedBy>Čubáková Simona</cp:lastModifiedBy>
  <cp:revision>24</cp:revision>
  <dcterms:created xsi:type="dcterms:W3CDTF">2021-08-21T22:30:26Z</dcterms:created>
  <dcterms:modified xsi:type="dcterms:W3CDTF">2025-11-21T08:07:09Z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0x010100EAC45C86883705478537A1F235750B44</vt:lpwstr>
  </property>
</Properties>
</file>