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4088" r:id="rId5"/>
    <p:sldMasterId id="2147484098" r:id="rId6"/>
  </p:sldMasterIdLst>
  <p:notesMasterIdLst>
    <p:notesMasterId r:id="rId16"/>
  </p:notesMasterIdLst>
  <p:handoutMasterIdLst>
    <p:handoutMasterId r:id="rId17"/>
  </p:handoutMasterIdLst>
  <p:sldIdLst>
    <p:sldId id="1539" r:id="rId7"/>
    <p:sldId id="1548" r:id="rId8"/>
    <p:sldId id="1554" r:id="rId9"/>
    <p:sldId id="1549" r:id="rId10"/>
    <p:sldId id="1550" r:id="rId11"/>
    <p:sldId id="1552" r:id="rId12"/>
    <p:sldId id="1551" r:id="rId13"/>
    <p:sldId id="1553" r:id="rId14"/>
    <p:sldId id="1547" r:id="rId15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c. Šárka Selvekerová" initials="BŠS" lastIdx="2" clrIdx="0">
    <p:extLst>
      <p:ext uri="{19B8F6BF-5375-455C-9EA6-DF929625EA0E}">
        <p15:presenceInfo xmlns:p15="http://schemas.microsoft.com/office/powerpoint/2012/main" userId="S-1-5-21-2860766189-3970406540-2302955617-34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242F75"/>
    <a:srgbClr val="FFFFFF"/>
    <a:srgbClr val="D31145"/>
    <a:srgbClr val="FDBB30"/>
    <a:srgbClr val="C2CD23"/>
    <a:srgbClr val="003D61"/>
    <a:srgbClr val="E30613"/>
    <a:srgbClr val="C5F3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03B925-17CA-46A1-A0DB-36950D870F5D}" v="179" dt="2025-07-30T07:52:23.7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živatel typu Host" userId="S::urn:spo:tenantanon#82ce90bd-a47c-480a-a2e6-1cc29b6a11f7::" providerId="AD" clId="Web-{7B573847-ED01-5DA7-DBBF-CEA0BEE0BB65}"/>
    <pc:docChg chg="addSld delSld modSld">
      <pc:chgData name="Uživatel typu Host" userId="S::urn:spo:tenantanon#82ce90bd-a47c-480a-a2e6-1cc29b6a11f7::" providerId="AD" clId="Web-{7B573847-ED01-5DA7-DBBF-CEA0BEE0BB65}" dt="2025-07-24T13:56:01.642" v="1708"/>
      <pc:docMkLst>
        <pc:docMk/>
      </pc:docMkLst>
      <pc:sldChg chg="addSp modSp add replId">
        <pc:chgData name="Uživatel typu Host" userId="S::urn:spo:tenantanon#82ce90bd-a47c-480a-a2e6-1cc29b6a11f7::" providerId="AD" clId="Web-{7B573847-ED01-5DA7-DBBF-CEA0BEE0BB65}" dt="2025-07-24T13:06:21.840" v="79" actId="1076"/>
        <pc:sldMkLst>
          <pc:docMk/>
          <pc:sldMk cId="1042365817" sldId="1672"/>
        </pc:sldMkLst>
        <pc:spChg chg="mod">
          <ac:chgData name="Uživatel typu Host" userId="S::urn:spo:tenantanon#82ce90bd-a47c-480a-a2e6-1cc29b6a11f7::" providerId="AD" clId="Web-{7B573847-ED01-5DA7-DBBF-CEA0BEE0BB65}" dt="2025-07-24T13:06:06.433" v="76" actId="20577"/>
          <ac:spMkLst>
            <pc:docMk/>
            <pc:sldMk cId="1042365817" sldId="1672"/>
            <ac:spMk id="3" creationId="{01E2CAAA-4C70-BEDF-A1A9-446179C67353}"/>
          </ac:spMkLst>
        </pc:spChg>
        <pc:spChg chg="mod">
          <ac:chgData name="Uživatel typu Host" userId="S::urn:spo:tenantanon#82ce90bd-a47c-480a-a2e6-1cc29b6a11f7::" providerId="AD" clId="Web-{7B573847-ED01-5DA7-DBBF-CEA0BEE0BB65}" dt="2025-07-24T13:05:51.652" v="49" actId="20577"/>
          <ac:spMkLst>
            <pc:docMk/>
            <pc:sldMk cId="1042365817" sldId="1672"/>
            <ac:spMk id="82" creationId="{3FD54F33-5BE1-28FF-3E97-896CF62A3497}"/>
          </ac:spMkLst>
        </pc:spChg>
        <pc:picChg chg="add mod">
          <ac:chgData name="Uživatel typu Host" userId="S::urn:spo:tenantanon#82ce90bd-a47c-480a-a2e6-1cc29b6a11f7::" providerId="AD" clId="Web-{7B573847-ED01-5DA7-DBBF-CEA0BEE0BB65}" dt="2025-07-24T13:06:21.840" v="79" actId="1076"/>
          <ac:picMkLst>
            <pc:docMk/>
            <pc:sldMk cId="1042365817" sldId="1672"/>
            <ac:picMk id="2" creationId="{498061B5-CB02-B728-2943-9F5F17C94094}"/>
          </ac:picMkLst>
        </pc:picChg>
      </pc:sldChg>
      <pc:sldChg chg="modSp add del replId">
        <pc:chgData name="Uživatel typu Host" userId="S::urn:spo:tenantanon#82ce90bd-a47c-480a-a2e6-1cc29b6a11f7::" providerId="AD" clId="Web-{7B573847-ED01-5DA7-DBBF-CEA0BEE0BB65}" dt="2025-07-24T13:05:18.025" v="39"/>
        <pc:sldMkLst>
          <pc:docMk/>
          <pc:sldMk cId="3652211872" sldId="1672"/>
        </pc:sldMkLst>
        <pc:spChg chg="mod">
          <ac:chgData name="Uživatel typu Host" userId="S::urn:spo:tenantanon#82ce90bd-a47c-480a-a2e6-1cc29b6a11f7::" providerId="AD" clId="Web-{7B573847-ED01-5DA7-DBBF-CEA0BEE0BB65}" dt="2025-07-24T13:05:06.150" v="38" actId="20577"/>
          <ac:spMkLst>
            <pc:docMk/>
            <pc:sldMk cId="3652211872" sldId="1672"/>
            <ac:spMk id="131" creationId="{6D59C983-7812-7F4A-A74E-8C06188391CF}"/>
          </ac:spMkLst>
        </pc:spChg>
      </pc:sldChg>
      <pc:sldChg chg="addSp delSp modSp add replId">
        <pc:chgData name="Uživatel typu Host" userId="S::urn:spo:tenantanon#82ce90bd-a47c-480a-a2e6-1cc29b6a11f7::" providerId="AD" clId="Web-{7B573847-ED01-5DA7-DBBF-CEA0BEE0BB65}" dt="2025-07-24T13:14:32.125" v="426"/>
        <pc:sldMkLst>
          <pc:docMk/>
          <pc:sldMk cId="81714578" sldId="1673"/>
        </pc:sldMkLst>
        <pc:spChg chg="add del mod">
          <ac:chgData name="Uživatel typu Host" userId="S::urn:spo:tenantanon#82ce90bd-a47c-480a-a2e6-1cc29b6a11f7::" providerId="AD" clId="Web-{7B573847-ED01-5DA7-DBBF-CEA0BEE0BB65}" dt="2025-07-24T13:13:52.201" v="422" actId="14100"/>
          <ac:spMkLst>
            <pc:docMk/>
            <pc:sldMk cId="81714578" sldId="1673"/>
            <ac:spMk id="3" creationId="{642FF17A-BCB9-9597-BDD5-302B4EA60578}"/>
          </ac:spMkLst>
        </pc:spChg>
        <pc:spChg chg="add del mod">
          <ac:chgData name="Uživatel typu Host" userId="S::urn:spo:tenantanon#82ce90bd-a47c-480a-a2e6-1cc29b6a11f7::" providerId="AD" clId="Web-{7B573847-ED01-5DA7-DBBF-CEA0BEE0BB65}" dt="2025-07-24T13:14:32.125" v="426"/>
          <ac:spMkLst>
            <pc:docMk/>
            <pc:sldMk cId="81714578" sldId="1673"/>
            <ac:spMk id="4" creationId="{09935D1A-7B2F-BE85-B09F-B3A4EE8D94AE}"/>
          </ac:spMkLst>
        </pc:spChg>
        <pc:picChg chg="del">
          <ac:chgData name="Uživatel typu Host" userId="S::urn:spo:tenantanon#82ce90bd-a47c-480a-a2e6-1cc29b6a11f7::" providerId="AD" clId="Web-{7B573847-ED01-5DA7-DBBF-CEA0BEE0BB65}" dt="2025-07-24T13:06:28.012" v="81"/>
          <ac:picMkLst>
            <pc:docMk/>
            <pc:sldMk cId="81714578" sldId="1673"/>
            <ac:picMk id="2" creationId="{9E45BC79-423B-504A-71A5-026CDFFEB0B9}"/>
          </ac:picMkLst>
        </pc:picChg>
      </pc:sldChg>
      <pc:sldChg chg="modSp add replId">
        <pc:chgData name="Uživatel typu Host" userId="S::urn:spo:tenantanon#82ce90bd-a47c-480a-a2e6-1cc29b6a11f7::" providerId="AD" clId="Web-{7B573847-ED01-5DA7-DBBF-CEA0BEE0BB65}" dt="2025-07-24T13:18:48.572" v="643" actId="20577"/>
        <pc:sldMkLst>
          <pc:docMk/>
          <pc:sldMk cId="1836746870" sldId="1674"/>
        </pc:sldMkLst>
        <pc:spChg chg="mod">
          <ac:chgData name="Uživatel typu Host" userId="S::urn:spo:tenantanon#82ce90bd-a47c-480a-a2e6-1cc29b6a11f7::" providerId="AD" clId="Web-{7B573847-ED01-5DA7-DBBF-CEA0BEE0BB65}" dt="2025-07-24T13:18:48.572" v="643" actId="20577"/>
          <ac:spMkLst>
            <pc:docMk/>
            <pc:sldMk cId="1836746870" sldId="1674"/>
            <ac:spMk id="3" creationId="{4D623FED-B4CF-B542-DB8B-5F9BAEE0AEE2}"/>
          </ac:spMkLst>
        </pc:spChg>
      </pc:sldChg>
      <pc:sldChg chg="modSp add replId">
        <pc:chgData name="Uživatel typu Host" userId="S::urn:spo:tenantanon#82ce90bd-a47c-480a-a2e6-1cc29b6a11f7::" providerId="AD" clId="Web-{7B573847-ED01-5DA7-DBBF-CEA0BEE0BB65}" dt="2025-07-24T13:34:28.202" v="1151" actId="20577"/>
        <pc:sldMkLst>
          <pc:docMk/>
          <pc:sldMk cId="3324796087" sldId="1675"/>
        </pc:sldMkLst>
        <pc:spChg chg="mod">
          <ac:chgData name="Uživatel typu Host" userId="S::urn:spo:tenantanon#82ce90bd-a47c-480a-a2e6-1cc29b6a11f7::" providerId="AD" clId="Web-{7B573847-ED01-5DA7-DBBF-CEA0BEE0BB65}" dt="2025-07-24T13:34:28.202" v="1151" actId="20577"/>
          <ac:spMkLst>
            <pc:docMk/>
            <pc:sldMk cId="3324796087" sldId="1675"/>
            <ac:spMk id="3" creationId="{6C5F625D-EF6C-2B1A-4390-4232BED82C48}"/>
          </ac:spMkLst>
        </pc:spChg>
        <pc:spChg chg="mod">
          <ac:chgData name="Uživatel typu Host" userId="S::urn:spo:tenantanon#82ce90bd-a47c-480a-a2e6-1cc29b6a11f7::" providerId="AD" clId="Web-{7B573847-ED01-5DA7-DBBF-CEA0BEE0BB65}" dt="2025-07-24T13:19:06.276" v="659" actId="20577"/>
          <ac:spMkLst>
            <pc:docMk/>
            <pc:sldMk cId="3324796087" sldId="1675"/>
            <ac:spMk id="82" creationId="{BF003341-9AA8-9A6A-36B3-0DB537B1D584}"/>
          </ac:spMkLst>
        </pc:spChg>
      </pc:sldChg>
      <pc:sldChg chg="addSp delSp modSp add replId">
        <pc:chgData name="Uživatel typu Host" userId="S::urn:spo:tenantanon#82ce90bd-a47c-480a-a2e6-1cc29b6a11f7::" providerId="AD" clId="Web-{7B573847-ED01-5DA7-DBBF-CEA0BEE0BB65}" dt="2025-07-24T13:49:21.908" v="1508"/>
        <pc:sldMkLst>
          <pc:docMk/>
          <pc:sldMk cId="1288586537" sldId="1676"/>
        </pc:sldMkLst>
        <pc:spChg chg="add del mod">
          <ac:chgData name="Uživatel typu Host" userId="S::urn:spo:tenantanon#82ce90bd-a47c-480a-a2e6-1cc29b6a11f7::" providerId="AD" clId="Web-{7B573847-ED01-5DA7-DBBF-CEA0BEE0BB65}" dt="2025-07-24T13:25:33.056" v="1080"/>
          <ac:spMkLst>
            <pc:docMk/>
            <pc:sldMk cId="1288586537" sldId="1676"/>
            <ac:spMk id="3" creationId="{519E60AF-FB5A-034E-D5A6-F32A0CFC85CC}"/>
          </ac:spMkLst>
        </pc:spChg>
        <pc:spChg chg="add del mod">
          <ac:chgData name="Uživatel typu Host" userId="S::urn:spo:tenantanon#82ce90bd-a47c-480a-a2e6-1cc29b6a11f7::" providerId="AD" clId="Web-{7B573847-ED01-5DA7-DBBF-CEA0BEE0BB65}" dt="2025-07-24T13:34:14.920" v="1138"/>
          <ac:spMkLst>
            <pc:docMk/>
            <pc:sldMk cId="1288586537" sldId="1676"/>
            <ac:spMk id="10" creationId="{F86309DB-BFF2-BC22-A345-ED7D36503541}"/>
          </ac:spMkLst>
        </pc:spChg>
        <pc:spChg chg="add mod">
          <ac:chgData name="Uživatel typu Host" userId="S::urn:spo:tenantanon#82ce90bd-a47c-480a-a2e6-1cc29b6a11f7::" providerId="AD" clId="Web-{7B573847-ED01-5DA7-DBBF-CEA0BEE0BB65}" dt="2025-07-24T13:46:10.822" v="1459" actId="20577"/>
          <ac:spMkLst>
            <pc:docMk/>
            <pc:sldMk cId="1288586537" sldId="1676"/>
            <ac:spMk id="11" creationId="{41D8EF36-BBD6-D24D-5101-D31F57080877}"/>
          </ac:spMkLst>
        </pc:spChg>
        <pc:graphicFrameChg chg="add del mod modGraphic">
          <ac:chgData name="Uživatel typu Host" userId="S::urn:spo:tenantanon#82ce90bd-a47c-480a-a2e6-1cc29b6a11f7::" providerId="AD" clId="Web-{7B573847-ED01-5DA7-DBBF-CEA0BEE0BB65}" dt="2025-07-24T13:25:31.384" v="1079"/>
          <ac:graphicFrameMkLst>
            <pc:docMk/>
            <pc:sldMk cId="1288586537" sldId="1676"/>
            <ac:graphicFrameMk id="4" creationId="{BFCC81D6-AE30-D13D-DB28-E8ACFB7C2B6D}"/>
          </ac:graphicFrameMkLst>
        </pc:graphicFrameChg>
        <pc:graphicFrameChg chg="add mod modGraphic">
          <ac:chgData name="Uživatel typu Host" userId="S::urn:spo:tenantanon#82ce90bd-a47c-480a-a2e6-1cc29b6a11f7::" providerId="AD" clId="Web-{7B573847-ED01-5DA7-DBBF-CEA0BEE0BB65}" dt="2025-07-24T13:49:21.908" v="1508"/>
          <ac:graphicFrameMkLst>
            <pc:docMk/>
            <pc:sldMk cId="1288586537" sldId="1676"/>
            <ac:graphicFrameMk id="6" creationId="{35719B42-3DED-04EB-8731-ED11608A9CC2}"/>
          </ac:graphicFrameMkLst>
        </pc:graphicFrameChg>
        <pc:graphicFrameChg chg="mod">
          <ac:chgData name="Uživatel typu Host" userId="S::urn:spo:tenantanon#82ce90bd-a47c-480a-a2e6-1cc29b6a11f7::" providerId="AD" clId="Web-{7B573847-ED01-5DA7-DBBF-CEA0BEE0BB65}" dt="2025-07-24T13:31:50.289" v="1109"/>
          <ac:graphicFrameMkLst>
            <pc:docMk/>
            <pc:sldMk cId="1288586537" sldId="1676"/>
            <ac:graphicFrameMk id="8" creationId="{11D77B8D-4106-12DE-4847-859D2FC4008B}"/>
          </ac:graphicFrameMkLst>
        </pc:graphicFrameChg>
      </pc:sldChg>
      <pc:sldChg chg="addSp delSp modSp add replId">
        <pc:chgData name="Uživatel typu Host" userId="S::urn:spo:tenantanon#82ce90bd-a47c-480a-a2e6-1cc29b6a11f7::" providerId="AD" clId="Web-{7B573847-ED01-5DA7-DBBF-CEA0BEE0BB65}" dt="2025-07-24T13:50:03.628" v="1513" actId="20577"/>
        <pc:sldMkLst>
          <pc:docMk/>
          <pc:sldMk cId="3211225318" sldId="1677"/>
        </pc:sldMkLst>
        <pc:spChg chg="add">
          <ac:chgData name="Uživatel typu Host" userId="S::urn:spo:tenantanon#82ce90bd-a47c-480a-a2e6-1cc29b6a11f7::" providerId="AD" clId="Web-{7B573847-ED01-5DA7-DBBF-CEA0BEE0BB65}" dt="2025-07-24T13:38:04.366" v="1283"/>
          <ac:spMkLst>
            <pc:docMk/>
            <pc:sldMk cId="3211225318" sldId="1677"/>
            <ac:spMk id="2" creationId="{50D7B44B-A973-FCCC-F7CC-EDA853716A97}"/>
          </ac:spMkLst>
        </pc:spChg>
        <pc:spChg chg="add del">
          <ac:chgData name="Uživatel typu Host" userId="S::urn:spo:tenantanon#82ce90bd-a47c-480a-a2e6-1cc29b6a11f7::" providerId="AD" clId="Web-{7B573847-ED01-5DA7-DBBF-CEA0BEE0BB65}" dt="2025-07-24T13:38:38.992" v="1287"/>
          <ac:spMkLst>
            <pc:docMk/>
            <pc:sldMk cId="3211225318" sldId="1677"/>
            <ac:spMk id="3" creationId="{43B26BF0-4815-3B88-8EAC-79E832D8C4A0}"/>
          </ac:spMkLst>
        </pc:spChg>
        <pc:spChg chg="add del">
          <ac:chgData name="Uživatel typu Host" userId="S::urn:spo:tenantanon#82ce90bd-a47c-480a-a2e6-1cc29b6a11f7::" providerId="AD" clId="Web-{7B573847-ED01-5DA7-DBBF-CEA0BEE0BB65}" dt="2025-07-24T13:38:37.477" v="1286"/>
          <ac:spMkLst>
            <pc:docMk/>
            <pc:sldMk cId="3211225318" sldId="1677"/>
            <ac:spMk id="5" creationId="{474B1B13-89E0-398B-B848-3909F102DABB}"/>
          </ac:spMkLst>
        </pc:spChg>
        <pc:spChg chg="add mod">
          <ac:chgData name="Uživatel typu Host" userId="S::urn:spo:tenantanon#82ce90bd-a47c-480a-a2e6-1cc29b6a11f7::" providerId="AD" clId="Web-{7B573847-ED01-5DA7-DBBF-CEA0BEE0BB65}" dt="2025-07-24T13:50:03.628" v="1513" actId="20577"/>
          <ac:spMkLst>
            <pc:docMk/>
            <pc:sldMk cId="3211225318" sldId="1677"/>
            <ac:spMk id="6" creationId="{4B356047-3975-3BF4-1F52-2DF80153393A}"/>
          </ac:spMkLst>
        </pc:spChg>
        <pc:graphicFrameChg chg="del">
          <ac:chgData name="Uživatel typu Host" userId="S::urn:spo:tenantanon#82ce90bd-a47c-480a-a2e6-1cc29b6a11f7::" providerId="AD" clId="Web-{7B573847-ED01-5DA7-DBBF-CEA0BEE0BB65}" dt="2025-07-24T13:31:38.351" v="1107"/>
          <ac:graphicFrameMkLst>
            <pc:docMk/>
            <pc:sldMk cId="3211225318" sldId="1677"/>
            <ac:graphicFrameMk id="6" creationId="{11D77B8D-4106-12DE-4847-859D2FC4008B}"/>
          </ac:graphicFrameMkLst>
        </pc:graphicFrameChg>
      </pc:sldChg>
      <pc:sldChg chg="delSp modSp add replId">
        <pc:chgData name="Uživatel typu Host" userId="S::urn:spo:tenantanon#82ce90bd-a47c-480a-a2e6-1cc29b6a11f7::" providerId="AD" clId="Web-{7B573847-ED01-5DA7-DBBF-CEA0BEE0BB65}" dt="2025-07-24T13:56:01.642" v="1708"/>
        <pc:sldMkLst>
          <pc:docMk/>
          <pc:sldMk cId="1158674882" sldId="1678"/>
        </pc:sldMkLst>
        <pc:spChg chg="del">
          <ac:chgData name="Uživatel typu Host" userId="S::urn:spo:tenantanon#82ce90bd-a47c-480a-a2e6-1cc29b6a11f7::" providerId="AD" clId="Web-{7B573847-ED01-5DA7-DBBF-CEA0BEE0BB65}" dt="2025-07-24T13:56:01.642" v="1708"/>
          <ac:spMkLst>
            <pc:docMk/>
            <pc:sldMk cId="1158674882" sldId="1678"/>
            <ac:spMk id="2" creationId="{E7561CD6-43B9-F53E-172E-630E34EB38BC}"/>
          </ac:spMkLst>
        </pc:spChg>
        <pc:spChg chg="mod">
          <ac:chgData name="Uživatel typu Host" userId="S::urn:spo:tenantanon#82ce90bd-a47c-480a-a2e6-1cc29b6a11f7::" providerId="AD" clId="Web-{7B573847-ED01-5DA7-DBBF-CEA0BEE0BB65}" dt="2025-07-24T13:56:00.923" v="1707" actId="20577"/>
          <ac:spMkLst>
            <pc:docMk/>
            <pc:sldMk cId="1158674882" sldId="1678"/>
            <ac:spMk id="6" creationId="{1AFE313B-EDD6-455A-2035-D0C387D65486}"/>
          </ac:spMkLst>
        </pc:spChg>
      </pc:sldChg>
      <pc:sldChg chg="add del replId">
        <pc:chgData name="Uživatel typu Host" userId="S::urn:spo:tenantanon#82ce90bd-a47c-480a-a2e6-1cc29b6a11f7::" providerId="AD" clId="Web-{7B573847-ED01-5DA7-DBBF-CEA0BEE0BB65}" dt="2025-07-24T13:50:12.394" v="1515"/>
        <pc:sldMkLst>
          <pc:docMk/>
          <pc:sldMk cId="3663368614" sldId="1678"/>
        </pc:sldMkLst>
      </pc:sldChg>
    </pc:docChg>
  </pc:docChgLst>
  <pc:docChgLst>
    <pc:chgData name="Hlaváčová Jana, Mgr." userId="be454636-8b77-4c63-b075-5ad3450e81cd" providerId="ADAL" clId="{BE03B925-17CA-46A1-A0DB-36950D870F5D}"/>
    <pc:docChg chg="undo redo custSel addSld delSld modSld sldOrd delMainMaster">
      <pc:chgData name="Hlaváčová Jana, Mgr." userId="be454636-8b77-4c63-b075-5ad3450e81cd" providerId="ADAL" clId="{BE03B925-17CA-46A1-A0DB-36950D870F5D}" dt="2025-07-30T07:52:23.710" v="5055"/>
      <pc:docMkLst>
        <pc:docMk/>
      </pc:docMkLst>
      <pc:sldChg chg="add del">
        <pc:chgData name="Hlaváčová Jana, Mgr." userId="be454636-8b77-4c63-b075-5ad3450e81cd" providerId="ADAL" clId="{BE03B925-17CA-46A1-A0DB-36950D870F5D}" dt="2025-07-24T11:58:44.133" v="1363"/>
        <pc:sldMkLst>
          <pc:docMk/>
          <pc:sldMk cId="573503820" sldId="256"/>
        </pc:sldMkLst>
      </pc:sldChg>
      <pc:sldChg chg="add del">
        <pc:chgData name="Hlaváčová Jana, Mgr." userId="be454636-8b77-4c63-b075-5ad3450e81cd" providerId="ADAL" clId="{BE03B925-17CA-46A1-A0DB-36950D870F5D}" dt="2025-07-24T11:58:44.133" v="1363"/>
        <pc:sldMkLst>
          <pc:docMk/>
          <pc:sldMk cId="3366022980" sldId="257"/>
        </pc:sldMkLst>
      </pc:sldChg>
      <pc:sldChg chg="del">
        <pc:chgData name="Hlaváčová Jana, Mgr." userId="be454636-8b77-4c63-b075-5ad3450e81cd" providerId="ADAL" clId="{BE03B925-17CA-46A1-A0DB-36950D870F5D}" dt="2025-07-24T10:36:11.310" v="292" actId="47"/>
        <pc:sldMkLst>
          <pc:docMk/>
          <pc:sldMk cId="3054282208" sldId="260"/>
        </pc:sldMkLst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4176230295" sldId="260"/>
        </pc:sldMkLst>
      </pc:sldChg>
      <pc:sldChg chg="modSp add del mod">
        <pc:chgData name="Hlaváčová Jana, Mgr." userId="be454636-8b77-4c63-b075-5ad3450e81cd" providerId="ADAL" clId="{BE03B925-17CA-46A1-A0DB-36950D870F5D}" dt="2025-07-24T11:58:44.133" v="1363"/>
        <pc:sldMkLst>
          <pc:docMk/>
          <pc:sldMk cId="1197794682" sldId="261"/>
        </pc:sldMkLst>
        <pc:spChg chg="mod">
          <ac:chgData name="Hlaváčová Jana, Mgr." userId="be454636-8b77-4c63-b075-5ad3450e81cd" providerId="ADAL" clId="{BE03B925-17CA-46A1-A0DB-36950D870F5D}" dt="2025-07-24T11:58:44.100" v="1362"/>
          <ac:spMkLst>
            <pc:docMk/>
            <pc:sldMk cId="1197794682" sldId="261"/>
            <ac:spMk id="3" creationId="{5FE5B13C-4A07-4E31-D57D-D2E2CB93FB5C}"/>
          </ac:spMkLst>
        </pc:spChg>
      </pc:sldChg>
      <pc:sldChg chg="modSp add del mod">
        <pc:chgData name="Hlaváčová Jana, Mgr." userId="be454636-8b77-4c63-b075-5ad3450e81cd" providerId="ADAL" clId="{BE03B925-17CA-46A1-A0DB-36950D870F5D}" dt="2025-07-24T11:58:44.133" v="1363"/>
        <pc:sldMkLst>
          <pc:docMk/>
          <pc:sldMk cId="2892914690" sldId="264"/>
        </pc:sldMkLst>
        <pc:spChg chg="mod">
          <ac:chgData name="Hlaváčová Jana, Mgr." userId="be454636-8b77-4c63-b075-5ad3450e81cd" providerId="ADAL" clId="{BE03B925-17CA-46A1-A0DB-36950D870F5D}" dt="2025-07-24T11:58:44.100" v="1362"/>
          <ac:spMkLst>
            <pc:docMk/>
            <pc:sldMk cId="2892914690" sldId="264"/>
            <ac:spMk id="2" creationId="{68284631-D389-A9DE-3980-D8ABCE603D38}"/>
          </ac:spMkLst>
        </pc:spChg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2027214741" sldId="265"/>
        </pc:sldMkLst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706723632" sldId="266"/>
        </pc:sldMkLst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692078140" sldId="268"/>
        </pc:sldMkLst>
      </pc:sldChg>
      <pc:sldChg chg="del">
        <pc:chgData name="Hlaváčová Jana, Mgr." userId="be454636-8b77-4c63-b075-5ad3450e81cd" providerId="ADAL" clId="{BE03B925-17CA-46A1-A0DB-36950D870F5D}" dt="2025-07-24T10:36:18.652" v="305" actId="47"/>
        <pc:sldMkLst>
          <pc:docMk/>
          <pc:sldMk cId="1478459659" sldId="269"/>
        </pc:sldMkLst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3788440985" sldId="269"/>
        </pc:sldMkLst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1513145513" sldId="270"/>
        </pc:sldMkLst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97653945" sldId="271"/>
        </pc:sldMkLst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4063646717" sldId="272"/>
        </pc:sldMkLst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3669571778" sldId="273"/>
        </pc:sldMkLst>
      </pc:sldChg>
      <pc:sldChg chg="del">
        <pc:chgData name="Hlaváčová Jana, Mgr." userId="be454636-8b77-4c63-b075-5ad3450e81cd" providerId="ADAL" clId="{BE03B925-17CA-46A1-A0DB-36950D870F5D}" dt="2025-07-24T10:36:11.803" v="293" actId="47"/>
        <pc:sldMkLst>
          <pc:docMk/>
          <pc:sldMk cId="3731957855" sldId="273"/>
        </pc:sldMkLst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3252071024" sldId="274"/>
        </pc:sldMkLst>
      </pc:sldChg>
      <pc:sldChg chg="del">
        <pc:chgData name="Hlaváčová Jana, Mgr." userId="be454636-8b77-4c63-b075-5ad3450e81cd" providerId="ADAL" clId="{BE03B925-17CA-46A1-A0DB-36950D870F5D}" dt="2025-07-24T10:36:12.235" v="294" actId="47"/>
        <pc:sldMkLst>
          <pc:docMk/>
          <pc:sldMk cId="3606869599" sldId="274"/>
        </pc:sldMkLst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519474492" sldId="275"/>
        </pc:sldMkLst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3461644982" sldId="276"/>
        </pc:sldMkLst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4020457675" sldId="277"/>
        </pc:sldMkLst>
      </pc:sldChg>
      <pc:sldChg chg="del">
        <pc:chgData name="Hlaváčová Jana, Mgr." userId="be454636-8b77-4c63-b075-5ad3450e81cd" providerId="ADAL" clId="{BE03B925-17CA-46A1-A0DB-36950D870F5D}" dt="2025-07-24T10:36:12.613" v="295" actId="47"/>
        <pc:sldMkLst>
          <pc:docMk/>
          <pc:sldMk cId="1463756698" sldId="278"/>
        </pc:sldMkLst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3991490395" sldId="278"/>
        </pc:sldMkLst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330581246" sldId="279"/>
        </pc:sldMkLst>
      </pc:sldChg>
      <pc:sldChg chg="del">
        <pc:chgData name="Hlaváčová Jana, Mgr." userId="be454636-8b77-4c63-b075-5ad3450e81cd" providerId="ADAL" clId="{BE03B925-17CA-46A1-A0DB-36950D870F5D}" dt="2025-07-24T10:36:13.104" v="296" actId="47"/>
        <pc:sldMkLst>
          <pc:docMk/>
          <pc:sldMk cId="1800580883" sldId="279"/>
        </pc:sldMkLst>
      </pc:sldChg>
      <pc:sldChg chg="del">
        <pc:chgData name="Hlaváčová Jana, Mgr." userId="be454636-8b77-4c63-b075-5ad3450e81cd" providerId="ADAL" clId="{BE03B925-17CA-46A1-A0DB-36950D870F5D}" dt="2025-07-24T10:36:13.681" v="297" actId="47"/>
        <pc:sldMkLst>
          <pc:docMk/>
          <pc:sldMk cId="737588516" sldId="280"/>
        </pc:sldMkLst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3232608380" sldId="280"/>
        </pc:sldMkLst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960289981" sldId="281"/>
        </pc:sldMkLst>
      </pc:sldChg>
      <pc:sldChg chg="del">
        <pc:chgData name="Hlaváčová Jana, Mgr." userId="be454636-8b77-4c63-b075-5ad3450e81cd" providerId="ADAL" clId="{BE03B925-17CA-46A1-A0DB-36950D870F5D}" dt="2025-07-24T10:36:14.216" v="298" actId="47"/>
        <pc:sldMkLst>
          <pc:docMk/>
          <pc:sldMk cId="4163674990" sldId="281"/>
        </pc:sldMkLst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3451779777" sldId="282"/>
        </pc:sldMkLst>
      </pc:sldChg>
      <pc:sldChg chg="del">
        <pc:chgData name="Hlaváčová Jana, Mgr." userId="be454636-8b77-4c63-b075-5ad3450e81cd" providerId="ADAL" clId="{BE03B925-17CA-46A1-A0DB-36950D870F5D}" dt="2025-07-24T10:36:14.854" v="299" actId="47"/>
        <pc:sldMkLst>
          <pc:docMk/>
          <pc:sldMk cId="3765452611" sldId="282"/>
        </pc:sldMkLst>
      </pc:sldChg>
      <pc:sldChg chg="del">
        <pc:chgData name="Hlaváčová Jana, Mgr." userId="be454636-8b77-4c63-b075-5ad3450e81cd" providerId="ADAL" clId="{BE03B925-17CA-46A1-A0DB-36950D870F5D}" dt="2025-07-24T10:36:15.416" v="300" actId="47"/>
        <pc:sldMkLst>
          <pc:docMk/>
          <pc:sldMk cId="1055585638" sldId="283"/>
        </pc:sldMkLst>
      </pc:sldChg>
      <pc:sldChg chg="del">
        <pc:chgData name="Hlaváčová Jana, Mgr." userId="be454636-8b77-4c63-b075-5ad3450e81cd" providerId="ADAL" clId="{BE03B925-17CA-46A1-A0DB-36950D870F5D}" dt="2025-07-24T10:36:16.988" v="303" actId="47"/>
        <pc:sldMkLst>
          <pc:docMk/>
          <pc:sldMk cId="3873585716" sldId="286"/>
        </pc:sldMkLst>
      </pc:sldChg>
      <pc:sldChg chg="del">
        <pc:chgData name="Hlaváčová Jana, Mgr." userId="be454636-8b77-4c63-b075-5ad3450e81cd" providerId="ADAL" clId="{BE03B925-17CA-46A1-A0DB-36950D870F5D}" dt="2025-07-24T10:36:18.075" v="304" actId="47"/>
        <pc:sldMkLst>
          <pc:docMk/>
          <pc:sldMk cId="884367481" sldId="287"/>
        </pc:sldMkLst>
      </pc:sldChg>
      <pc:sldChg chg="del">
        <pc:chgData name="Hlaváčová Jana, Mgr." userId="be454636-8b77-4c63-b075-5ad3450e81cd" providerId="ADAL" clId="{BE03B925-17CA-46A1-A0DB-36950D870F5D}" dt="2025-07-24T10:36:19.373" v="306" actId="47"/>
        <pc:sldMkLst>
          <pc:docMk/>
          <pc:sldMk cId="945633709" sldId="288"/>
        </pc:sldMkLst>
      </pc:sldChg>
      <pc:sldChg chg="del">
        <pc:chgData name="Hlaváčová Jana, Mgr." userId="be454636-8b77-4c63-b075-5ad3450e81cd" providerId="ADAL" clId="{BE03B925-17CA-46A1-A0DB-36950D870F5D}" dt="2025-07-24T10:36:20.528" v="308" actId="47"/>
        <pc:sldMkLst>
          <pc:docMk/>
          <pc:sldMk cId="1415242248" sldId="289"/>
        </pc:sldMkLst>
      </pc:sldChg>
      <pc:sldChg chg="del">
        <pc:chgData name="Hlaváčová Jana, Mgr." userId="be454636-8b77-4c63-b075-5ad3450e81cd" providerId="ADAL" clId="{BE03B925-17CA-46A1-A0DB-36950D870F5D}" dt="2025-07-24T10:36:21.047" v="309" actId="47"/>
        <pc:sldMkLst>
          <pc:docMk/>
          <pc:sldMk cId="969359223" sldId="290"/>
        </pc:sldMkLst>
      </pc:sldChg>
      <pc:sldChg chg="del">
        <pc:chgData name="Hlaváčová Jana, Mgr." userId="be454636-8b77-4c63-b075-5ad3450e81cd" providerId="ADAL" clId="{BE03B925-17CA-46A1-A0DB-36950D870F5D}" dt="2025-07-24T10:36:19.956" v="307" actId="47"/>
        <pc:sldMkLst>
          <pc:docMk/>
          <pc:sldMk cId="2413537351" sldId="291"/>
        </pc:sldMkLst>
      </pc:sldChg>
      <pc:sldChg chg="del">
        <pc:chgData name="Hlaváčová Jana, Mgr." userId="be454636-8b77-4c63-b075-5ad3450e81cd" providerId="ADAL" clId="{BE03B925-17CA-46A1-A0DB-36950D870F5D}" dt="2025-07-24T10:36:21.588" v="310" actId="47"/>
        <pc:sldMkLst>
          <pc:docMk/>
          <pc:sldMk cId="2146431562" sldId="292"/>
        </pc:sldMkLst>
      </pc:sldChg>
      <pc:sldChg chg="del">
        <pc:chgData name="Hlaváčová Jana, Mgr." userId="be454636-8b77-4c63-b075-5ad3450e81cd" providerId="ADAL" clId="{BE03B925-17CA-46A1-A0DB-36950D870F5D}" dt="2025-07-24T10:36:15.916" v="301" actId="47"/>
        <pc:sldMkLst>
          <pc:docMk/>
          <pc:sldMk cId="31106316" sldId="293"/>
        </pc:sldMkLst>
      </pc:sldChg>
      <pc:sldChg chg="del">
        <pc:chgData name="Hlaváčová Jana, Mgr." userId="be454636-8b77-4c63-b075-5ad3450e81cd" providerId="ADAL" clId="{BE03B925-17CA-46A1-A0DB-36950D870F5D}" dt="2025-07-24T10:36:16.363" v="302" actId="47"/>
        <pc:sldMkLst>
          <pc:docMk/>
          <pc:sldMk cId="3629040938" sldId="294"/>
        </pc:sldMkLst>
      </pc:sldChg>
      <pc:sldChg chg="modSp mod">
        <pc:chgData name="Hlaváčová Jana, Mgr." userId="be454636-8b77-4c63-b075-5ad3450e81cd" providerId="ADAL" clId="{BE03B925-17CA-46A1-A0DB-36950D870F5D}" dt="2025-07-29T16:18:54.126" v="5046" actId="20578"/>
        <pc:sldMkLst>
          <pc:docMk/>
          <pc:sldMk cId="476936136" sldId="370"/>
        </pc:sldMkLst>
        <pc:spChg chg="mod">
          <ac:chgData name="Hlaváčová Jana, Mgr." userId="be454636-8b77-4c63-b075-5ad3450e81cd" providerId="ADAL" clId="{BE03B925-17CA-46A1-A0DB-36950D870F5D}" dt="2025-07-29T16:18:54.126" v="5046" actId="20578"/>
          <ac:spMkLst>
            <pc:docMk/>
            <pc:sldMk cId="476936136" sldId="370"/>
            <ac:spMk id="3" creationId="{F4B86EAA-6731-B8A5-3F4C-7897183BADAC}"/>
          </ac:spMkLst>
        </pc:spChg>
      </pc:sldChg>
      <pc:sldChg chg="ord">
        <pc:chgData name="Hlaváčová Jana, Mgr." userId="be454636-8b77-4c63-b075-5ad3450e81cd" providerId="ADAL" clId="{BE03B925-17CA-46A1-A0DB-36950D870F5D}" dt="2025-07-29T16:30:34.848" v="5054"/>
        <pc:sldMkLst>
          <pc:docMk/>
          <pc:sldMk cId="2314535635" sldId="1535"/>
        </pc:sldMkLst>
      </pc:sldChg>
      <pc:sldChg chg="modSp mod">
        <pc:chgData name="Hlaváčová Jana, Mgr." userId="be454636-8b77-4c63-b075-5ad3450e81cd" providerId="ADAL" clId="{BE03B925-17CA-46A1-A0DB-36950D870F5D}" dt="2025-07-24T10:32:51.302" v="282" actId="20577"/>
        <pc:sldMkLst>
          <pc:docMk/>
          <pc:sldMk cId="0" sldId="1539"/>
        </pc:sldMkLst>
        <pc:spChg chg="mod">
          <ac:chgData name="Hlaváčová Jana, Mgr." userId="be454636-8b77-4c63-b075-5ad3450e81cd" providerId="ADAL" clId="{BE03B925-17CA-46A1-A0DB-36950D870F5D}" dt="2025-07-24T10:32:51.302" v="282" actId="20577"/>
          <ac:spMkLst>
            <pc:docMk/>
            <pc:sldMk cId="0" sldId="1539"/>
            <ac:spMk id="131" creationId="{00000000-0000-0000-0000-000000000000}"/>
          </ac:spMkLst>
        </pc:spChg>
      </pc:sldChg>
      <pc:sldChg chg="del">
        <pc:chgData name="Hlaváčová Jana, Mgr." userId="be454636-8b77-4c63-b075-5ad3450e81cd" providerId="ADAL" clId="{BE03B925-17CA-46A1-A0DB-36950D870F5D}" dt="2025-07-24T10:40:08.609" v="359" actId="47"/>
        <pc:sldMkLst>
          <pc:docMk/>
          <pc:sldMk cId="3413780787" sldId="1548"/>
        </pc:sldMkLst>
      </pc:sldChg>
      <pc:sldChg chg="addSp delSp modSp mod ord">
        <pc:chgData name="Hlaváčová Jana, Mgr." userId="be454636-8b77-4c63-b075-5ad3450e81cd" providerId="ADAL" clId="{BE03B925-17CA-46A1-A0DB-36950D870F5D}" dt="2025-07-29T16:22:04.192" v="5049" actId="22"/>
        <pc:sldMkLst>
          <pc:docMk/>
          <pc:sldMk cId="1167877053" sldId="1630"/>
        </pc:sldMkLst>
        <pc:spChg chg="add del">
          <ac:chgData name="Hlaváčová Jana, Mgr." userId="be454636-8b77-4c63-b075-5ad3450e81cd" providerId="ADAL" clId="{BE03B925-17CA-46A1-A0DB-36950D870F5D}" dt="2025-07-29T16:22:04.192" v="5049" actId="22"/>
          <ac:spMkLst>
            <pc:docMk/>
            <pc:sldMk cId="1167877053" sldId="1630"/>
            <ac:spMk id="3" creationId="{A471A5BA-F87E-ACF9-BE92-3663FD48B77E}"/>
          </ac:spMkLst>
        </pc:spChg>
        <pc:spChg chg="mod">
          <ac:chgData name="Hlaváčová Jana, Mgr." userId="be454636-8b77-4c63-b075-5ad3450e81cd" providerId="ADAL" clId="{BE03B925-17CA-46A1-A0DB-36950D870F5D}" dt="2025-07-24T10:37:08.984" v="325" actId="20577"/>
          <ac:spMkLst>
            <pc:docMk/>
            <pc:sldMk cId="1167877053" sldId="1630"/>
            <ac:spMk id="131" creationId="{00000000-0000-0000-0000-000000000000}"/>
          </ac:spMkLst>
        </pc:spChg>
      </pc:sldChg>
      <pc:sldChg chg="del">
        <pc:chgData name="Hlaváčová Jana, Mgr." userId="be454636-8b77-4c63-b075-5ad3450e81cd" providerId="ADAL" clId="{BE03B925-17CA-46A1-A0DB-36950D870F5D}" dt="2025-07-24T10:42:30.568" v="400" actId="47"/>
        <pc:sldMkLst>
          <pc:docMk/>
          <pc:sldMk cId="1159776327" sldId="1631"/>
        </pc:sldMkLst>
      </pc:sldChg>
      <pc:sldChg chg="del">
        <pc:chgData name="Hlaváčová Jana, Mgr." userId="be454636-8b77-4c63-b075-5ad3450e81cd" providerId="ADAL" clId="{BE03B925-17CA-46A1-A0DB-36950D870F5D}" dt="2025-07-24T10:42:33.547" v="401" actId="47"/>
        <pc:sldMkLst>
          <pc:docMk/>
          <pc:sldMk cId="1544103097" sldId="1633"/>
        </pc:sldMkLst>
      </pc:sldChg>
      <pc:sldChg chg="del">
        <pc:chgData name="Hlaváčová Jana, Mgr." userId="be454636-8b77-4c63-b075-5ad3450e81cd" providerId="ADAL" clId="{BE03B925-17CA-46A1-A0DB-36950D870F5D}" dt="2025-07-24T11:57:25.935" v="1336" actId="47"/>
        <pc:sldMkLst>
          <pc:docMk/>
          <pc:sldMk cId="904476821" sldId="1635"/>
        </pc:sldMkLst>
      </pc:sldChg>
      <pc:sldChg chg="del">
        <pc:chgData name="Hlaváčová Jana, Mgr." userId="be454636-8b77-4c63-b075-5ad3450e81cd" providerId="ADAL" clId="{BE03B925-17CA-46A1-A0DB-36950D870F5D}" dt="2025-07-24T11:57:27.352" v="1337" actId="47"/>
        <pc:sldMkLst>
          <pc:docMk/>
          <pc:sldMk cId="2523447300" sldId="1638"/>
        </pc:sldMkLst>
      </pc:sldChg>
      <pc:sldChg chg="del">
        <pc:chgData name="Hlaváčová Jana, Mgr." userId="be454636-8b77-4c63-b075-5ad3450e81cd" providerId="ADAL" clId="{BE03B925-17CA-46A1-A0DB-36950D870F5D}" dt="2025-07-24T11:57:28.675" v="1338" actId="47"/>
        <pc:sldMkLst>
          <pc:docMk/>
          <pc:sldMk cId="4126974291" sldId="1639"/>
        </pc:sldMkLst>
      </pc:sldChg>
      <pc:sldChg chg="del">
        <pc:chgData name="Hlaváčová Jana, Mgr." userId="be454636-8b77-4c63-b075-5ad3450e81cd" providerId="ADAL" clId="{BE03B925-17CA-46A1-A0DB-36950D870F5D}" dt="2025-07-24T11:57:29.211" v="1339" actId="47"/>
        <pc:sldMkLst>
          <pc:docMk/>
          <pc:sldMk cId="1178759274" sldId="1640"/>
        </pc:sldMkLst>
      </pc:sldChg>
      <pc:sldChg chg="del">
        <pc:chgData name="Hlaváčová Jana, Mgr." userId="be454636-8b77-4c63-b075-5ad3450e81cd" providerId="ADAL" clId="{BE03B925-17CA-46A1-A0DB-36950D870F5D}" dt="2025-07-24T11:57:30.246" v="1341" actId="47"/>
        <pc:sldMkLst>
          <pc:docMk/>
          <pc:sldMk cId="1291614021" sldId="1641"/>
        </pc:sldMkLst>
      </pc:sldChg>
      <pc:sldChg chg="del">
        <pc:chgData name="Hlaváčová Jana, Mgr." userId="be454636-8b77-4c63-b075-5ad3450e81cd" providerId="ADAL" clId="{BE03B925-17CA-46A1-A0DB-36950D870F5D}" dt="2025-07-24T11:57:32.951" v="1346" actId="47"/>
        <pc:sldMkLst>
          <pc:docMk/>
          <pc:sldMk cId="2462973124" sldId="1643"/>
        </pc:sldMkLst>
      </pc:sldChg>
      <pc:sldChg chg="del">
        <pc:chgData name="Hlaváčová Jana, Mgr." userId="be454636-8b77-4c63-b075-5ad3450e81cd" providerId="ADAL" clId="{BE03B925-17CA-46A1-A0DB-36950D870F5D}" dt="2025-07-24T11:57:34.500" v="1347" actId="47"/>
        <pc:sldMkLst>
          <pc:docMk/>
          <pc:sldMk cId="3532584626" sldId="1644"/>
        </pc:sldMkLst>
      </pc:sldChg>
      <pc:sldChg chg="del">
        <pc:chgData name="Hlaváčová Jana, Mgr." userId="be454636-8b77-4c63-b075-5ad3450e81cd" providerId="ADAL" clId="{BE03B925-17CA-46A1-A0DB-36950D870F5D}" dt="2025-07-24T11:57:21.156" v="1329" actId="47"/>
        <pc:sldMkLst>
          <pc:docMk/>
          <pc:sldMk cId="3916030481" sldId="1645"/>
        </pc:sldMkLst>
      </pc:sldChg>
      <pc:sldChg chg="del">
        <pc:chgData name="Hlaváčová Jana, Mgr." userId="be454636-8b77-4c63-b075-5ad3450e81cd" providerId="ADAL" clId="{BE03B925-17CA-46A1-A0DB-36950D870F5D}" dt="2025-07-24T11:57:22.627" v="1331" actId="47"/>
        <pc:sldMkLst>
          <pc:docMk/>
          <pc:sldMk cId="3298449047" sldId="1646"/>
        </pc:sldMkLst>
      </pc:sldChg>
      <pc:sldChg chg="delSp modSp del mod">
        <pc:chgData name="Hlaváčová Jana, Mgr." userId="be454636-8b77-4c63-b075-5ad3450e81cd" providerId="ADAL" clId="{BE03B925-17CA-46A1-A0DB-36950D870F5D}" dt="2025-07-24T11:57:11.944" v="1328" actId="47"/>
        <pc:sldMkLst>
          <pc:docMk/>
          <pc:sldMk cId="2229895027" sldId="1649"/>
        </pc:sldMkLst>
        <pc:spChg chg="mod">
          <ac:chgData name="Hlaváčová Jana, Mgr." userId="be454636-8b77-4c63-b075-5ad3450e81cd" providerId="ADAL" clId="{BE03B925-17CA-46A1-A0DB-36950D870F5D}" dt="2025-07-24T11:57:04.677" v="1327" actId="1076"/>
          <ac:spMkLst>
            <pc:docMk/>
            <pc:sldMk cId="2229895027" sldId="1649"/>
            <ac:spMk id="3" creationId="{F4B86EAA-6731-B8A5-3F4C-7897183BADAC}"/>
          </ac:spMkLst>
        </pc:spChg>
        <pc:spChg chg="del">
          <ac:chgData name="Hlaváčová Jana, Mgr." userId="be454636-8b77-4c63-b075-5ad3450e81cd" providerId="ADAL" clId="{BE03B925-17CA-46A1-A0DB-36950D870F5D}" dt="2025-07-24T11:56:32.233" v="882" actId="478"/>
          <ac:spMkLst>
            <pc:docMk/>
            <pc:sldMk cId="2229895027" sldId="1649"/>
            <ac:spMk id="5" creationId="{7D470FFE-1B33-F89C-7F8D-BD9926F17F5E}"/>
          </ac:spMkLst>
        </pc:spChg>
        <pc:picChg chg="del">
          <ac:chgData name="Hlaváčová Jana, Mgr." userId="be454636-8b77-4c63-b075-5ad3450e81cd" providerId="ADAL" clId="{BE03B925-17CA-46A1-A0DB-36950D870F5D}" dt="2025-07-24T11:56:29.266" v="881" actId="478"/>
          <ac:picMkLst>
            <pc:docMk/>
            <pc:sldMk cId="2229895027" sldId="1649"/>
            <ac:picMk id="4" creationId="{497E5A6C-6E03-6BC5-DA68-BEB91AF17F2A}"/>
          </ac:picMkLst>
        </pc:picChg>
      </pc:sldChg>
      <pc:sldChg chg="del">
        <pc:chgData name="Hlaváčová Jana, Mgr." userId="be454636-8b77-4c63-b075-5ad3450e81cd" providerId="ADAL" clId="{BE03B925-17CA-46A1-A0DB-36950D870F5D}" dt="2025-07-24T11:57:21.916" v="1330" actId="47"/>
        <pc:sldMkLst>
          <pc:docMk/>
          <pc:sldMk cId="774776984" sldId="1650"/>
        </pc:sldMkLst>
      </pc:sldChg>
      <pc:sldChg chg="del">
        <pc:chgData name="Hlaváčová Jana, Mgr." userId="be454636-8b77-4c63-b075-5ad3450e81cd" providerId="ADAL" clId="{BE03B925-17CA-46A1-A0DB-36950D870F5D}" dt="2025-07-24T11:57:23.354" v="1332" actId="47"/>
        <pc:sldMkLst>
          <pc:docMk/>
          <pc:sldMk cId="1374919725" sldId="1651"/>
        </pc:sldMkLst>
      </pc:sldChg>
      <pc:sldChg chg="del">
        <pc:chgData name="Hlaváčová Jana, Mgr." userId="be454636-8b77-4c63-b075-5ad3450e81cd" providerId="ADAL" clId="{BE03B925-17CA-46A1-A0DB-36950D870F5D}" dt="2025-07-24T11:57:23.851" v="1333" actId="47"/>
        <pc:sldMkLst>
          <pc:docMk/>
          <pc:sldMk cId="3844788679" sldId="1652"/>
        </pc:sldMkLst>
      </pc:sldChg>
      <pc:sldChg chg="del">
        <pc:chgData name="Hlaváčová Jana, Mgr." userId="be454636-8b77-4c63-b075-5ad3450e81cd" providerId="ADAL" clId="{BE03B925-17CA-46A1-A0DB-36950D870F5D}" dt="2025-07-24T11:57:24.478" v="1334" actId="47"/>
        <pc:sldMkLst>
          <pc:docMk/>
          <pc:sldMk cId="2043014033" sldId="1653"/>
        </pc:sldMkLst>
      </pc:sldChg>
      <pc:sldChg chg="del">
        <pc:chgData name="Hlaváčová Jana, Mgr." userId="be454636-8b77-4c63-b075-5ad3450e81cd" providerId="ADAL" clId="{BE03B925-17CA-46A1-A0DB-36950D870F5D}" dt="2025-07-24T11:57:25.468" v="1335" actId="47"/>
        <pc:sldMkLst>
          <pc:docMk/>
          <pc:sldMk cId="1945910090" sldId="1654"/>
        </pc:sldMkLst>
      </pc:sldChg>
      <pc:sldChg chg="addSp delSp modSp mod ord">
        <pc:chgData name="Hlaváčová Jana, Mgr." userId="be454636-8b77-4c63-b075-5ad3450e81cd" providerId="ADAL" clId="{BE03B925-17CA-46A1-A0DB-36950D870F5D}" dt="2025-07-25T10:40:32.438" v="4173" actId="113"/>
        <pc:sldMkLst>
          <pc:docMk/>
          <pc:sldMk cId="2304878384" sldId="1655"/>
        </pc:sldMkLst>
        <pc:spChg chg="add">
          <ac:chgData name="Hlaváčová Jana, Mgr." userId="be454636-8b77-4c63-b075-5ad3450e81cd" providerId="ADAL" clId="{BE03B925-17CA-46A1-A0DB-36950D870F5D}" dt="2025-07-25T09:10:58.045" v="1669"/>
          <ac:spMkLst>
            <pc:docMk/>
            <pc:sldMk cId="2304878384" sldId="1655"/>
            <ac:spMk id="2" creationId="{A6AF9450-E36E-8EE5-31E4-822EF7DB9AA6}"/>
          </ac:spMkLst>
        </pc:spChg>
        <pc:spChg chg="del mod">
          <ac:chgData name="Hlaváčová Jana, Mgr." userId="be454636-8b77-4c63-b075-5ad3450e81cd" providerId="ADAL" clId="{BE03B925-17CA-46A1-A0DB-36950D870F5D}" dt="2025-07-25T09:11:14.192" v="1682" actId="478"/>
          <ac:spMkLst>
            <pc:docMk/>
            <pc:sldMk cId="2304878384" sldId="1655"/>
            <ac:spMk id="3" creationId="{F4B86EAA-6731-B8A5-3F4C-7897183BADAC}"/>
          </ac:spMkLst>
        </pc:spChg>
        <pc:spChg chg="add">
          <ac:chgData name="Hlaváčová Jana, Mgr." userId="be454636-8b77-4c63-b075-5ad3450e81cd" providerId="ADAL" clId="{BE03B925-17CA-46A1-A0DB-36950D870F5D}" dt="2025-07-25T09:11:04.021" v="1674"/>
          <ac:spMkLst>
            <pc:docMk/>
            <pc:sldMk cId="2304878384" sldId="1655"/>
            <ac:spMk id="4" creationId="{F89452C8-8DC0-65E5-AC1A-132B74542B53}"/>
          </ac:spMkLst>
        </pc:spChg>
        <pc:spChg chg="add mod">
          <ac:chgData name="Hlaváčová Jana, Mgr." userId="be454636-8b77-4c63-b075-5ad3450e81cd" providerId="ADAL" clId="{BE03B925-17CA-46A1-A0DB-36950D870F5D}" dt="2025-07-25T10:40:32.438" v="4173" actId="113"/>
          <ac:spMkLst>
            <pc:docMk/>
            <pc:sldMk cId="2304878384" sldId="1655"/>
            <ac:spMk id="5" creationId="{D87B5807-2EB9-EE83-94A9-D034E7DFB666}"/>
          </ac:spMkLst>
        </pc:spChg>
        <pc:spChg chg="add">
          <ac:chgData name="Hlaváčová Jana, Mgr." userId="be454636-8b77-4c63-b075-5ad3450e81cd" providerId="ADAL" clId="{BE03B925-17CA-46A1-A0DB-36950D870F5D}" dt="2025-07-25T09:23:55.451" v="2234"/>
          <ac:spMkLst>
            <pc:docMk/>
            <pc:sldMk cId="2304878384" sldId="1655"/>
            <ac:spMk id="6" creationId="{D08820B6-04C4-49EF-FD5C-69A268ABD5F7}"/>
          </ac:spMkLst>
        </pc:spChg>
        <pc:spChg chg="add">
          <ac:chgData name="Hlaváčová Jana, Mgr." userId="be454636-8b77-4c63-b075-5ad3450e81cd" providerId="ADAL" clId="{BE03B925-17CA-46A1-A0DB-36950D870F5D}" dt="2025-07-25T09:23:55.451" v="2234"/>
          <ac:spMkLst>
            <pc:docMk/>
            <pc:sldMk cId="2304878384" sldId="1655"/>
            <ac:spMk id="7" creationId="{490E2EDB-2F89-1563-FD0B-D3331686E5F5}"/>
          </ac:spMkLst>
        </pc:spChg>
        <pc:spChg chg="add">
          <ac:chgData name="Hlaváčová Jana, Mgr." userId="be454636-8b77-4c63-b075-5ad3450e81cd" providerId="ADAL" clId="{BE03B925-17CA-46A1-A0DB-36950D870F5D}" dt="2025-07-25T09:23:55.451" v="2234"/>
          <ac:spMkLst>
            <pc:docMk/>
            <pc:sldMk cId="2304878384" sldId="1655"/>
            <ac:spMk id="8" creationId="{1E9C5EE4-3209-57B7-5138-E33124DA3417}"/>
          </ac:spMkLst>
        </pc:spChg>
        <pc:spChg chg="mod">
          <ac:chgData name="Hlaváčová Jana, Mgr." userId="be454636-8b77-4c63-b075-5ad3450e81cd" providerId="ADAL" clId="{BE03B925-17CA-46A1-A0DB-36950D870F5D}" dt="2025-07-25T09:24:51.061" v="2619" actId="20577"/>
          <ac:spMkLst>
            <pc:docMk/>
            <pc:sldMk cId="2304878384" sldId="1655"/>
            <ac:spMk id="82" creationId="{00000000-0000-0000-0000-000000000000}"/>
          </ac:spMkLst>
        </pc:spChg>
      </pc:sldChg>
      <pc:sldChg chg="del">
        <pc:chgData name="Hlaváčová Jana, Mgr." userId="be454636-8b77-4c63-b075-5ad3450e81cd" providerId="ADAL" clId="{BE03B925-17CA-46A1-A0DB-36950D870F5D}" dt="2025-07-24T11:57:30.734" v="1342" actId="47"/>
        <pc:sldMkLst>
          <pc:docMk/>
          <pc:sldMk cId="256573320" sldId="1656"/>
        </pc:sldMkLst>
      </pc:sldChg>
      <pc:sldChg chg="del">
        <pc:chgData name="Hlaváčová Jana, Mgr." userId="be454636-8b77-4c63-b075-5ad3450e81cd" providerId="ADAL" clId="{BE03B925-17CA-46A1-A0DB-36950D870F5D}" dt="2025-07-24T11:57:32.223" v="1345" actId="47"/>
        <pc:sldMkLst>
          <pc:docMk/>
          <pc:sldMk cId="1562671179" sldId="1657"/>
        </pc:sldMkLst>
      </pc:sldChg>
      <pc:sldChg chg="del">
        <pc:chgData name="Hlaváčová Jana, Mgr." userId="be454636-8b77-4c63-b075-5ad3450e81cd" providerId="ADAL" clId="{BE03B925-17CA-46A1-A0DB-36950D870F5D}" dt="2025-07-24T11:57:31.209" v="1343" actId="47"/>
        <pc:sldMkLst>
          <pc:docMk/>
          <pc:sldMk cId="1769095381" sldId="1658"/>
        </pc:sldMkLst>
      </pc:sldChg>
      <pc:sldChg chg="del">
        <pc:chgData name="Hlaváčová Jana, Mgr." userId="be454636-8b77-4c63-b075-5ad3450e81cd" providerId="ADAL" clId="{BE03B925-17CA-46A1-A0DB-36950D870F5D}" dt="2025-07-24T11:57:31.663" v="1344" actId="47"/>
        <pc:sldMkLst>
          <pc:docMk/>
          <pc:sldMk cId="3505911132" sldId="1659"/>
        </pc:sldMkLst>
      </pc:sldChg>
      <pc:sldChg chg="del">
        <pc:chgData name="Hlaváčová Jana, Mgr." userId="be454636-8b77-4c63-b075-5ad3450e81cd" providerId="ADAL" clId="{BE03B925-17CA-46A1-A0DB-36950D870F5D}" dt="2025-07-24T11:57:29.656" v="1340" actId="47"/>
        <pc:sldMkLst>
          <pc:docMk/>
          <pc:sldMk cId="621173890" sldId="1660"/>
        </pc:sldMkLst>
      </pc:sldChg>
      <pc:sldChg chg="modSp add del mod">
        <pc:chgData name="Hlaváčová Jana, Mgr." userId="be454636-8b77-4c63-b075-5ad3450e81cd" providerId="ADAL" clId="{BE03B925-17CA-46A1-A0DB-36950D870F5D}" dt="2025-07-29T16:21:57.398" v="5047" actId="47"/>
        <pc:sldMkLst>
          <pc:docMk/>
          <pc:sldMk cId="4185403674" sldId="1661"/>
        </pc:sldMkLst>
        <pc:spChg chg="mod">
          <ac:chgData name="Hlaváčová Jana, Mgr." userId="be454636-8b77-4c63-b075-5ad3450e81cd" providerId="ADAL" clId="{BE03B925-17CA-46A1-A0DB-36950D870F5D}" dt="2025-07-24T10:38:55.057" v="341" actId="20577"/>
          <ac:spMkLst>
            <pc:docMk/>
            <pc:sldMk cId="4185403674" sldId="1661"/>
            <ac:spMk id="131" creationId="{00000000-0000-0000-0000-000000000000}"/>
          </ac:spMkLst>
        </pc:spChg>
      </pc:sldChg>
      <pc:sldChg chg="del">
        <pc:chgData name="Hlaváčová Jana, Mgr." userId="be454636-8b77-4c63-b075-5ad3450e81cd" providerId="ADAL" clId="{BE03B925-17CA-46A1-A0DB-36950D870F5D}" dt="2025-07-24T10:36:22.116" v="311" actId="47"/>
        <pc:sldMkLst>
          <pc:docMk/>
          <pc:sldMk cId="4195325438" sldId="1661"/>
        </pc:sldMkLst>
      </pc:sldChg>
      <pc:sldChg chg="addSp delSp modSp add mod">
        <pc:chgData name="Hlaváčová Jana, Mgr." userId="be454636-8b77-4c63-b075-5ad3450e81cd" providerId="ADAL" clId="{BE03B925-17CA-46A1-A0DB-36950D870F5D}" dt="2025-07-24T10:39:46.776" v="354" actId="22"/>
        <pc:sldMkLst>
          <pc:docMk/>
          <pc:sldMk cId="2365430590" sldId="1662"/>
        </pc:sldMkLst>
        <pc:spChg chg="add del">
          <ac:chgData name="Hlaváčová Jana, Mgr." userId="be454636-8b77-4c63-b075-5ad3450e81cd" providerId="ADAL" clId="{BE03B925-17CA-46A1-A0DB-36950D870F5D}" dt="2025-07-24T10:39:46.776" v="354" actId="22"/>
          <ac:spMkLst>
            <pc:docMk/>
            <pc:sldMk cId="2365430590" sldId="1662"/>
            <ac:spMk id="3" creationId="{298AE6D3-D31A-FA83-FD4D-7989307CF395}"/>
          </ac:spMkLst>
        </pc:spChg>
        <pc:spChg chg="mod">
          <ac:chgData name="Hlaváčová Jana, Mgr." userId="be454636-8b77-4c63-b075-5ad3450e81cd" providerId="ADAL" clId="{BE03B925-17CA-46A1-A0DB-36950D870F5D}" dt="2025-07-24T10:39:24.640" v="352" actId="20577"/>
          <ac:spMkLst>
            <pc:docMk/>
            <pc:sldMk cId="2365430590" sldId="1662"/>
            <ac:spMk id="131" creationId="{00000000-0000-0000-0000-000000000000}"/>
          </ac:spMkLst>
        </pc:spChg>
      </pc:sldChg>
      <pc:sldChg chg="add del">
        <pc:chgData name="Hlaváčová Jana, Mgr." userId="be454636-8b77-4c63-b075-5ad3450e81cd" providerId="ADAL" clId="{BE03B925-17CA-46A1-A0DB-36950D870F5D}" dt="2025-07-24T10:37:37.516" v="328" actId="47"/>
        <pc:sldMkLst>
          <pc:docMk/>
          <pc:sldMk cId="4052287529" sldId="1662"/>
        </pc:sldMkLst>
      </pc:sldChg>
      <pc:sldChg chg="modSp add del mod">
        <pc:chgData name="Hlaváčová Jana, Mgr." userId="be454636-8b77-4c63-b075-5ad3450e81cd" providerId="ADAL" clId="{BE03B925-17CA-46A1-A0DB-36950D870F5D}" dt="2025-07-24T12:30:23.754" v="1632" actId="47"/>
        <pc:sldMkLst>
          <pc:docMk/>
          <pc:sldMk cId="425392652" sldId="1663"/>
        </pc:sldMkLst>
        <pc:spChg chg="mod">
          <ac:chgData name="Hlaváčová Jana, Mgr." userId="be454636-8b77-4c63-b075-5ad3450e81cd" providerId="ADAL" clId="{BE03B925-17CA-46A1-A0DB-36950D870F5D}" dt="2025-07-24T10:42:14.087" v="397" actId="20577"/>
          <ac:spMkLst>
            <pc:docMk/>
            <pc:sldMk cId="425392652" sldId="1663"/>
            <ac:spMk id="131" creationId="{00000000-0000-0000-0000-000000000000}"/>
          </ac:spMkLst>
        </pc:spChg>
      </pc:sldChg>
      <pc:sldChg chg="add del">
        <pc:chgData name="Hlaváčová Jana, Mgr." userId="be454636-8b77-4c63-b075-5ad3450e81cd" providerId="ADAL" clId="{BE03B925-17CA-46A1-A0DB-36950D870F5D}" dt="2025-07-24T10:40:03.423" v="357"/>
        <pc:sldMkLst>
          <pc:docMk/>
          <pc:sldMk cId="3126119741" sldId="1664"/>
        </pc:sldMkLst>
      </pc:sldChg>
      <pc:sldChg chg="modSp add del mod">
        <pc:chgData name="Hlaváčová Jana, Mgr." userId="be454636-8b77-4c63-b075-5ad3450e81cd" providerId="ADAL" clId="{BE03B925-17CA-46A1-A0DB-36950D870F5D}" dt="2025-07-24T10:41:43.645" v="378" actId="47"/>
        <pc:sldMkLst>
          <pc:docMk/>
          <pc:sldMk cId="3976052483" sldId="1664"/>
        </pc:sldMkLst>
        <pc:spChg chg="mod">
          <ac:chgData name="Hlaváčová Jana, Mgr." userId="be454636-8b77-4c63-b075-5ad3450e81cd" providerId="ADAL" clId="{BE03B925-17CA-46A1-A0DB-36950D870F5D}" dt="2025-07-24T10:41:30.891" v="377" actId="1076"/>
          <ac:spMkLst>
            <pc:docMk/>
            <pc:sldMk cId="3976052483" sldId="1664"/>
            <ac:spMk id="131" creationId="{00000000-0000-0000-0000-000000000000}"/>
          </ac:spMkLst>
        </pc:spChg>
      </pc:sldChg>
      <pc:sldChg chg="modSp add mod">
        <pc:chgData name="Hlaváčová Jana, Mgr." userId="be454636-8b77-4c63-b075-5ad3450e81cd" providerId="ADAL" clId="{BE03B925-17CA-46A1-A0DB-36950D870F5D}" dt="2025-07-24T12:30:20.600" v="1631" actId="20577"/>
        <pc:sldMkLst>
          <pc:docMk/>
          <pc:sldMk cId="1223990362" sldId="1665"/>
        </pc:sldMkLst>
        <pc:spChg chg="mod">
          <ac:chgData name="Hlaváčová Jana, Mgr." userId="be454636-8b77-4c63-b075-5ad3450e81cd" providerId="ADAL" clId="{BE03B925-17CA-46A1-A0DB-36950D870F5D}" dt="2025-07-24T12:30:20.600" v="1631" actId="20577"/>
          <ac:spMkLst>
            <pc:docMk/>
            <pc:sldMk cId="1223990362" sldId="1665"/>
            <ac:spMk id="131" creationId="{00000000-0000-0000-0000-000000000000}"/>
          </ac:spMkLst>
        </pc:spChg>
      </pc:sldChg>
      <pc:sldChg chg="add del">
        <pc:chgData name="Hlaváčová Jana, Mgr." userId="be454636-8b77-4c63-b075-5ad3450e81cd" providerId="ADAL" clId="{BE03B925-17CA-46A1-A0DB-36950D870F5D}" dt="2025-07-24T11:52:22.874" v="552" actId="47"/>
        <pc:sldMkLst>
          <pc:docMk/>
          <pc:sldMk cId="2671384116" sldId="1666"/>
        </pc:sldMkLst>
      </pc:sldChg>
      <pc:sldChg chg="modSp add mod">
        <pc:chgData name="Hlaváčová Jana, Mgr." userId="be454636-8b77-4c63-b075-5ad3450e81cd" providerId="ADAL" clId="{BE03B925-17CA-46A1-A0DB-36950D870F5D}" dt="2025-07-24T10:44:40.012" v="545" actId="20577"/>
        <pc:sldMkLst>
          <pc:docMk/>
          <pc:sldMk cId="2178005308" sldId="1667"/>
        </pc:sldMkLst>
        <pc:spChg chg="mod">
          <ac:chgData name="Hlaváčová Jana, Mgr." userId="be454636-8b77-4c63-b075-5ad3450e81cd" providerId="ADAL" clId="{BE03B925-17CA-46A1-A0DB-36950D870F5D}" dt="2025-07-24T10:44:40.012" v="545" actId="20577"/>
          <ac:spMkLst>
            <pc:docMk/>
            <pc:sldMk cId="2178005308" sldId="1667"/>
            <ac:spMk id="131" creationId="{00000000-0000-0000-0000-000000000000}"/>
          </ac:spMkLst>
        </pc:spChg>
      </pc:sldChg>
      <pc:sldChg chg="modSp add mod">
        <pc:chgData name="Hlaváčová Jana, Mgr." userId="be454636-8b77-4c63-b075-5ad3450e81cd" providerId="ADAL" clId="{BE03B925-17CA-46A1-A0DB-36950D870F5D}" dt="2025-07-24T11:52:36.396" v="573" actId="20577"/>
        <pc:sldMkLst>
          <pc:docMk/>
          <pc:sldMk cId="2503727102" sldId="1668"/>
        </pc:sldMkLst>
        <pc:spChg chg="mod">
          <ac:chgData name="Hlaváčová Jana, Mgr." userId="be454636-8b77-4c63-b075-5ad3450e81cd" providerId="ADAL" clId="{BE03B925-17CA-46A1-A0DB-36950D870F5D}" dt="2025-07-24T11:52:36.396" v="573" actId="20577"/>
          <ac:spMkLst>
            <pc:docMk/>
            <pc:sldMk cId="2503727102" sldId="1668"/>
            <ac:spMk id="131" creationId="{00000000-0000-0000-0000-000000000000}"/>
          </ac:spMkLst>
        </pc:spChg>
      </pc:sldChg>
      <pc:sldChg chg="modSp add mod">
        <pc:chgData name="Hlaváčová Jana, Mgr." userId="be454636-8b77-4c63-b075-5ad3450e81cd" providerId="ADAL" clId="{BE03B925-17CA-46A1-A0DB-36950D870F5D}" dt="2025-07-24T11:53:02.479" v="624" actId="20577"/>
        <pc:sldMkLst>
          <pc:docMk/>
          <pc:sldMk cId="2346195473" sldId="1669"/>
        </pc:sldMkLst>
        <pc:spChg chg="mod">
          <ac:chgData name="Hlaváčová Jana, Mgr." userId="be454636-8b77-4c63-b075-5ad3450e81cd" providerId="ADAL" clId="{BE03B925-17CA-46A1-A0DB-36950D870F5D}" dt="2025-07-24T11:53:02.479" v="624" actId="20577"/>
          <ac:spMkLst>
            <pc:docMk/>
            <pc:sldMk cId="2346195473" sldId="1669"/>
            <ac:spMk id="131" creationId="{00000000-0000-0000-0000-000000000000}"/>
          </ac:spMkLst>
        </pc:spChg>
      </pc:sldChg>
      <pc:sldChg chg="modSp add mod">
        <pc:chgData name="Hlaváčová Jana, Mgr." userId="be454636-8b77-4c63-b075-5ad3450e81cd" providerId="ADAL" clId="{BE03B925-17CA-46A1-A0DB-36950D870F5D}" dt="2025-07-24T11:58:10.165" v="1357" actId="20577"/>
        <pc:sldMkLst>
          <pc:docMk/>
          <pc:sldMk cId="1649530147" sldId="1670"/>
        </pc:sldMkLst>
        <pc:spChg chg="mod">
          <ac:chgData name="Hlaváčová Jana, Mgr." userId="be454636-8b77-4c63-b075-5ad3450e81cd" providerId="ADAL" clId="{BE03B925-17CA-46A1-A0DB-36950D870F5D}" dt="2025-07-24T11:58:10.165" v="1357" actId="20577"/>
          <ac:spMkLst>
            <pc:docMk/>
            <pc:sldMk cId="1649530147" sldId="1670"/>
            <ac:spMk id="131" creationId="{00000000-0000-0000-0000-000000000000}"/>
          </ac:spMkLst>
        </pc:spChg>
      </pc:sldChg>
      <pc:sldChg chg="modSp add mod">
        <pc:chgData name="Hlaváčová Jana, Mgr." userId="be454636-8b77-4c63-b075-5ad3450e81cd" providerId="ADAL" clId="{BE03B925-17CA-46A1-A0DB-36950D870F5D}" dt="2025-07-24T11:56:08.761" v="878" actId="20577"/>
        <pc:sldMkLst>
          <pc:docMk/>
          <pc:sldMk cId="808174692" sldId="1671"/>
        </pc:sldMkLst>
        <pc:spChg chg="mod">
          <ac:chgData name="Hlaváčová Jana, Mgr." userId="be454636-8b77-4c63-b075-5ad3450e81cd" providerId="ADAL" clId="{BE03B925-17CA-46A1-A0DB-36950D870F5D}" dt="2025-07-24T11:56:08.761" v="878" actId="20577"/>
          <ac:spMkLst>
            <pc:docMk/>
            <pc:sldMk cId="808174692" sldId="1671"/>
            <ac:spMk id="131" creationId="{00000000-0000-0000-0000-000000000000}"/>
          </ac:spMkLst>
        </pc:spChg>
      </pc:sldChg>
      <pc:sldChg chg="add del">
        <pc:chgData name="Hlaváčová Jana, Mgr." userId="be454636-8b77-4c63-b075-5ad3450e81cd" providerId="ADAL" clId="{BE03B925-17CA-46A1-A0DB-36950D870F5D}" dt="2025-07-24T11:56:15.484" v="879" actId="47"/>
        <pc:sldMkLst>
          <pc:docMk/>
          <pc:sldMk cId="264582963" sldId="1672"/>
        </pc:sldMkLst>
      </pc:sldChg>
      <pc:sldChg chg="add del">
        <pc:chgData name="Hlaváčová Jana, Mgr." userId="be454636-8b77-4c63-b075-5ad3450e81cd" providerId="ADAL" clId="{BE03B925-17CA-46A1-A0DB-36950D870F5D}" dt="2025-07-24T11:56:18.232" v="880" actId="47"/>
        <pc:sldMkLst>
          <pc:docMk/>
          <pc:sldMk cId="3459961340" sldId="1673"/>
        </pc:sldMkLst>
      </pc:sldChg>
      <pc:sldChg chg="modSp add mod ord">
        <pc:chgData name="Hlaváčová Jana, Mgr." userId="be454636-8b77-4c63-b075-5ad3450e81cd" providerId="ADAL" clId="{BE03B925-17CA-46A1-A0DB-36950D870F5D}" dt="2025-07-25T10:43:31.626" v="4198" actId="113"/>
        <pc:sldMkLst>
          <pc:docMk/>
          <pc:sldMk cId="900639428" sldId="1679"/>
        </pc:sldMkLst>
        <pc:spChg chg="mod">
          <ac:chgData name="Hlaváčová Jana, Mgr." userId="be454636-8b77-4c63-b075-5ad3450e81cd" providerId="ADAL" clId="{BE03B925-17CA-46A1-A0DB-36950D870F5D}" dt="2025-07-25T10:43:31.626" v="4198" actId="113"/>
          <ac:spMkLst>
            <pc:docMk/>
            <pc:sldMk cId="900639428" sldId="1679"/>
            <ac:spMk id="5" creationId="{D87B5807-2EB9-EE83-94A9-D034E7DFB666}"/>
          </ac:spMkLst>
        </pc:spChg>
        <pc:spChg chg="mod">
          <ac:chgData name="Hlaváčová Jana, Mgr." userId="be454636-8b77-4c63-b075-5ad3450e81cd" providerId="ADAL" clId="{BE03B925-17CA-46A1-A0DB-36950D870F5D}" dt="2025-07-25T10:42:53.915" v="4194" actId="20577"/>
          <ac:spMkLst>
            <pc:docMk/>
            <pc:sldMk cId="900639428" sldId="1679"/>
            <ac:spMk id="82" creationId="{00000000-0000-0000-0000-000000000000}"/>
          </ac:spMkLst>
        </pc:spChg>
      </pc:sldChg>
      <pc:sldChg chg="modSp add mod">
        <pc:chgData name="Hlaváčová Jana, Mgr." userId="be454636-8b77-4c63-b075-5ad3450e81cd" providerId="ADAL" clId="{BE03B925-17CA-46A1-A0DB-36950D870F5D}" dt="2025-07-25T10:44:56.526" v="4218" actId="5793"/>
        <pc:sldMkLst>
          <pc:docMk/>
          <pc:sldMk cId="3590299418" sldId="1680"/>
        </pc:sldMkLst>
        <pc:spChg chg="mod">
          <ac:chgData name="Hlaváčová Jana, Mgr." userId="be454636-8b77-4c63-b075-5ad3450e81cd" providerId="ADAL" clId="{BE03B925-17CA-46A1-A0DB-36950D870F5D}" dt="2025-07-25T10:44:56.526" v="4218" actId="5793"/>
          <ac:spMkLst>
            <pc:docMk/>
            <pc:sldMk cId="3590299418" sldId="1680"/>
            <ac:spMk id="5" creationId="{D87B5807-2EB9-EE83-94A9-D034E7DFB666}"/>
          </ac:spMkLst>
        </pc:spChg>
        <pc:spChg chg="mod">
          <ac:chgData name="Hlaváčová Jana, Mgr." userId="be454636-8b77-4c63-b075-5ad3450e81cd" providerId="ADAL" clId="{BE03B925-17CA-46A1-A0DB-36950D870F5D}" dt="2025-07-25T10:44:08.876" v="4201" actId="1076"/>
          <ac:spMkLst>
            <pc:docMk/>
            <pc:sldMk cId="3590299418" sldId="1680"/>
            <ac:spMk id="82" creationId="{00000000-0000-0000-0000-000000000000}"/>
          </ac:spMkLst>
        </pc:spChg>
      </pc:sldChg>
      <pc:sldChg chg="modSp add mod">
        <pc:chgData name="Hlaváčová Jana, Mgr." userId="be454636-8b77-4c63-b075-5ad3450e81cd" providerId="ADAL" clId="{BE03B925-17CA-46A1-A0DB-36950D870F5D}" dt="2025-07-25T10:47:57.088" v="4359" actId="20577"/>
        <pc:sldMkLst>
          <pc:docMk/>
          <pc:sldMk cId="2658033981" sldId="1681"/>
        </pc:sldMkLst>
        <pc:spChg chg="mod">
          <ac:chgData name="Hlaváčová Jana, Mgr." userId="be454636-8b77-4c63-b075-5ad3450e81cd" providerId="ADAL" clId="{BE03B925-17CA-46A1-A0DB-36950D870F5D}" dt="2025-07-25T10:47:57.088" v="4359" actId="20577"/>
          <ac:spMkLst>
            <pc:docMk/>
            <pc:sldMk cId="2658033981" sldId="1681"/>
            <ac:spMk id="5" creationId="{D87B5807-2EB9-EE83-94A9-D034E7DFB666}"/>
          </ac:spMkLst>
        </pc:spChg>
      </pc:sldChg>
      <pc:sldChg chg="modSp add mod">
        <pc:chgData name="Hlaváčová Jana, Mgr." userId="be454636-8b77-4c63-b075-5ad3450e81cd" providerId="ADAL" clId="{BE03B925-17CA-46A1-A0DB-36950D870F5D}" dt="2025-07-25T10:50:59.849" v="4590" actId="113"/>
        <pc:sldMkLst>
          <pc:docMk/>
          <pc:sldMk cId="1725491503" sldId="1682"/>
        </pc:sldMkLst>
        <pc:spChg chg="mod">
          <ac:chgData name="Hlaváčová Jana, Mgr." userId="be454636-8b77-4c63-b075-5ad3450e81cd" providerId="ADAL" clId="{BE03B925-17CA-46A1-A0DB-36950D870F5D}" dt="2025-07-25T10:50:59.849" v="4590" actId="113"/>
          <ac:spMkLst>
            <pc:docMk/>
            <pc:sldMk cId="1725491503" sldId="1682"/>
            <ac:spMk id="5" creationId="{D87B5807-2EB9-EE83-94A9-D034E7DFB666}"/>
          </ac:spMkLst>
        </pc:spChg>
      </pc:sldChg>
      <pc:sldChg chg="modSp add mod setBg">
        <pc:chgData name="Hlaváčová Jana, Mgr." userId="be454636-8b77-4c63-b075-5ad3450e81cd" providerId="ADAL" clId="{BE03B925-17CA-46A1-A0DB-36950D870F5D}" dt="2025-07-25T10:51:35.339" v="4601" actId="20577"/>
        <pc:sldMkLst>
          <pc:docMk/>
          <pc:sldMk cId="1430310537" sldId="1683"/>
        </pc:sldMkLst>
        <pc:spChg chg="mod">
          <ac:chgData name="Hlaváčová Jana, Mgr." userId="be454636-8b77-4c63-b075-5ad3450e81cd" providerId="ADAL" clId="{BE03B925-17CA-46A1-A0DB-36950D870F5D}" dt="2025-07-25T10:51:35.339" v="4601" actId="20577"/>
          <ac:spMkLst>
            <pc:docMk/>
            <pc:sldMk cId="1430310537" sldId="1683"/>
            <ac:spMk id="5" creationId="{D87B5807-2EB9-EE83-94A9-D034E7DFB666}"/>
          </ac:spMkLst>
        </pc:spChg>
      </pc:sldChg>
      <pc:sldChg chg="addSp modSp add mod">
        <pc:chgData name="Hlaváčová Jana, Mgr." userId="be454636-8b77-4c63-b075-5ad3450e81cd" providerId="ADAL" clId="{BE03B925-17CA-46A1-A0DB-36950D870F5D}" dt="2025-07-25T10:54:02.623" v="4621" actId="113"/>
        <pc:sldMkLst>
          <pc:docMk/>
          <pc:sldMk cId="2288478455" sldId="1684"/>
        </pc:sldMkLst>
        <pc:spChg chg="add">
          <ac:chgData name="Hlaváčová Jana, Mgr." userId="be454636-8b77-4c63-b075-5ad3450e81cd" providerId="ADAL" clId="{BE03B925-17CA-46A1-A0DB-36950D870F5D}" dt="2025-07-25T10:29:02.271" v="3568"/>
          <ac:spMkLst>
            <pc:docMk/>
            <pc:sldMk cId="2288478455" sldId="1684"/>
            <ac:spMk id="2" creationId="{2E4F480D-081E-0DFE-5CAC-F79A5170630F}"/>
          </ac:spMkLst>
        </pc:spChg>
        <pc:spChg chg="add mod ord">
          <ac:chgData name="Hlaváčová Jana, Mgr." userId="be454636-8b77-4c63-b075-5ad3450e81cd" providerId="ADAL" clId="{BE03B925-17CA-46A1-A0DB-36950D870F5D}" dt="2025-07-25T10:53:30.475" v="4619" actId="171"/>
          <ac:spMkLst>
            <pc:docMk/>
            <pc:sldMk cId="2288478455" sldId="1684"/>
            <ac:spMk id="3" creationId="{D498D97C-D084-91BB-0727-C567BB580100}"/>
          </ac:spMkLst>
        </pc:spChg>
        <pc:spChg chg="mod">
          <ac:chgData name="Hlaváčová Jana, Mgr." userId="be454636-8b77-4c63-b075-5ad3450e81cd" providerId="ADAL" clId="{BE03B925-17CA-46A1-A0DB-36950D870F5D}" dt="2025-07-25T10:54:02.623" v="4621" actId="113"/>
          <ac:spMkLst>
            <pc:docMk/>
            <pc:sldMk cId="2288478455" sldId="1684"/>
            <ac:spMk id="5" creationId="{D87B5807-2EB9-EE83-94A9-D034E7DFB666}"/>
          </ac:spMkLst>
        </pc:spChg>
        <pc:spChg chg="mod">
          <ac:chgData name="Hlaváčová Jana, Mgr." userId="be454636-8b77-4c63-b075-5ad3450e81cd" providerId="ADAL" clId="{BE03B925-17CA-46A1-A0DB-36950D870F5D}" dt="2025-07-25T10:29:58.174" v="3633" actId="20577"/>
          <ac:spMkLst>
            <pc:docMk/>
            <pc:sldMk cId="2288478455" sldId="1684"/>
            <ac:spMk id="82" creationId="{00000000-0000-0000-0000-000000000000}"/>
          </ac:spMkLst>
        </pc:spChg>
      </pc:sldChg>
      <pc:sldChg chg="modSp add mod">
        <pc:chgData name="Hlaváčová Jana, Mgr." userId="be454636-8b77-4c63-b075-5ad3450e81cd" providerId="ADAL" clId="{BE03B925-17CA-46A1-A0DB-36950D870F5D}" dt="2025-07-25T10:45:57.103" v="4235" actId="20577"/>
        <pc:sldMkLst>
          <pc:docMk/>
          <pc:sldMk cId="1708232289" sldId="1685"/>
        </pc:sldMkLst>
        <pc:spChg chg="mod">
          <ac:chgData name="Hlaváčová Jana, Mgr." userId="be454636-8b77-4c63-b075-5ad3450e81cd" providerId="ADAL" clId="{BE03B925-17CA-46A1-A0DB-36950D870F5D}" dt="2025-07-25T10:45:57.103" v="4235" actId="20577"/>
          <ac:spMkLst>
            <pc:docMk/>
            <pc:sldMk cId="1708232289" sldId="1685"/>
            <ac:spMk id="5" creationId="{D87B5807-2EB9-EE83-94A9-D034E7DFB666}"/>
          </ac:spMkLst>
        </pc:spChg>
      </pc:sldChg>
      <pc:sldChg chg="addSp modSp add mod">
        <pc:chgData name="Hlaváčová Jana, Mgr." userId="be454636-8b77-4c63-b075-5ad3450e81cd" providerId="ADAL" clId="{BE03B925-17CA-46A1-A0DB-36950D870F5D}" dt="2025-07-25T11:07:40.950" v="5033" actId="20577"/>
        <pc:sldMkLst>
          <pc:docMk/>
          <pc:sldMk cId="2010434232" sldId="1686"/>
        </pc:sldMkLst>
        <pc:spChg chg="add">
          <ac:chgData name="Hlaváčová Jana, Mgr." userId="be454636-8b77-4c63-b075-5ad3450e81cd" providerId="ADAL" clId="{BE03B925-17CA-46A1-A0DB-36950D870F5D}" dt="2025-07-25T11:03:32.017" v="4623"/>
          <ac:spMkLst>
            <pc:docMk/>
            <pc:sldMk cId="2010434232" sldId="1686"/>
            <ac:spMk id="2" creationId="{700ABBC3-7B7B-EB2A-C7C4-6A179DEB3CED}"/>
          </ac:spMkLst>
        </pc:spChg>
        <pc:spChg chg="add">
          <ac:chgData name="Hlaváčová Jana, Mgr." userId="be454636-8b77-4c63-b075-5ad3450e81cd" providerId="ADAL" clId="{BE03B925-17CA-46A1-A0DB-36950D870F5D}" dt="2025-07-25T11:03:48.153" v="4624"/>
          <ac:spMkLst>
            <pc:docMk/>
            <pc:sldMk cId="2010434232" sldId="1686"/>
            <ac:spMk id="3" creationId="{D935C9DE-B1A1-574C-67B7-7D87E4778A10}"/>
          </ac:spMkLst>
        </pc:spChg>
        <pc:spChg chg="add">
          <ac:chgData name="Hlaváčová Jana, Mgr." userId="be454636-8b77-4c63-b075-5ad3450e81cd" providerId="ADAL" clId="{BE03B925-17CA-46A1-A0DB-36950D870F5D}" dt="2025-07-25T11:03:58.570" v="4719"/>
          <ac:spMkLst>
            <pc:docMk/>
            <pc:sldMk cId="2010434232" sldId="1686"/>
            <ac:spMk id="4" creationId="{5F03DA7E-E4F1-BB75-AA1E-9223774701FA}"/>
          </ac:spMkLst>
        </pc:spChg>
        <pc:spChg chg="mod">
          <ac:chgData name="Hlaváčová Jana, Mgr." userId="be454636-8b77-4c63-b075-5ad3450e81cd" providerId="ADAL" clId="{BE03B925-17CA-46A1-A0DB-36950D870F5D}" dt="2025-07-25T11:07:30.136" v="5020" actId="20577"/>
          <ac:spMkLst>
            <pc:docMk/>
            <pc:sldMk cId="2010434232" sldId="1686"/>
            <ac:spMk id="5" creationId="{D87B5807-2EB9-EE83-94A9-D034E7DFB666}"/>
          </ac:spMkLst>
        </pc:spChg>
        <pc:spChg chg="add">
          <ac:chgData name="Hlaváčová Jana, Mgr." userId="be454636-8b77-4c63-b075-5ad3450e81cd" providerId="ADAL" clId="{BE03B925-17CA-46A1-A0DB-36950D870F5D}" dt="2025-07-25T11:04:20.784" v="4720"/>
          <ac:spMkLst>
            <pc:docMk/>
            <pc:sldMk cId="2010434232" sldId="1686"/>
            <ac:spMk id="6" creationId="{CB78FB3D-4427-2D15-796D-1539E59F73B6}"/>
          </ac:spMkLst>
        </pc:spChg>
        <pc:spChg chg="mod">
          <ac:chgData name="Hlaváčová Jana, Mgr." userId="be454636-8b77-4c63-b075-5ad3450e81cd" providerId="ADAL" clId="{BE03B925-17CA-46A1-A0DB-36950D870F5D}" dt="2025-07-25T11:07:40.950" v="5033" actId="20577"/>
          <ac:spMkLst>
            <pc:docMk/>
            <pc:sldMk cId="2010434232" sldId="1686"/>
            <ac:spMk id="82" creationId="{00000000-0000-0000-0000-000000000000}"/>
          </ac:spMkLst>
        </pc:spChg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3925630954" sldId="1687"/>
        </pc:sldMkLst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2562529677" sldId="1688"/>
        </pc:sldMkLst>
      </pc:sldChg>
      <pc:sldChg chg="add del">
        <pc:chgData name="Hlaváčová Jana, Mgr." userId="be454636-8b77-4c63-b075-5ad3450e81cd" providerId="ADAL" clId="{BE03B925-17CA-46A1-A0DB-36950D870F5D}" dt="2025-07-29T16:22:50.597" v="5052"/>
        <pc:sldMkLst>
          <pc:docMk/>
          <pc:sldMk cId="1888480732" sldId="1689"/>
        </pc:sldMkLst>
      </pc:sldChg>
      <pc:sldChg chg="add">
        <pc:chgData name="Hlaváčová Jana, Mgr." userId="be454636-8b77-4c63-b075-5ad3450e81cd" providerId="ADAL" clId="{BE03B925-17CA-46A1-A0DB-36950D870F5D}" dt="2025-07-30T07:52:23.710" v="5055"/>
        <pc:sldMkLst>
          <pc:docMk/>
          <pc:sldMk cId="1982856859" sldId="1690"/>
        </pc:sldMkLst>
      </pc:sldChg>
      <pc:sldMasterChg chg="del delSldLayout">
        <pc:chgData name="Hlaváčová Jana, Mgr." userId="be454636-8b77-4c63-b075-5ad3450e81cd" providerId="ADAL" clId="{BE03B925-17CA-46A1-A0DB-36950D870F5D}" dt="2025-07-24T10:36:22.116" v="311" actId="47"/>
        <pc:sldMasterMkLst>
          <pc:docMk/>
          <pc:sldMasterMk cId="440155691" sldId="2147484165"/>
        </pc:sldMasterMkLst>
        <pc:sldLayoutChg chg="del">
          <pc:chgData name="Hlaváčová Jana, Mgr." userId="be454636-8b77-4c63-b075-5ad3450e81cd" providerId="ADAL" clId="{BE03B925-17CA-46A1-A0DB-36950D870F5D}" dt="2025-07-24T10:36:22.116" v="311" actId="47"/>
          <pc:sldLayoutMkLst>
            <pc:docMk/>
            <pc:sldMasterMk cId="440155691" sldId="2147484165"/>
            <pc:sldLayoutMk cId="1675842298" sldId="2147484166"/>
          </pc:sldLayoutMkLst>
        </pc:sldLayoutChg>
        <pc:sldLayoutChg chg="del">
          <pc:chgData name="Hlaváčová Jana, Mgr." userId="be454636-8b77-4c63-b075-5ad3450e81cd" providerId="ADAL" clId="{BE03B925-17CA-46A1-A0DB-36950D870F5D}" dt="2025-07-24T10:36:22.116" v="311" actId="47"/>
          <pc:sldLayoutMkLst>
            <pc:docMk/>
            <pc:sldMasterMk cId="440155691" sldId="2147484165"/>
            <pc:sldLayoutMk cId="2016325828" sldId="2147484167"/>
          </pc:sldLayoutMkLst>
        </pc:sldLayoutChg>
        <pc:sldLayoutChg chg="del">
          <pc:chgData name="Hlaváčová Jana, Mgr." userId="be454636-8b77-4c63-b075-5ad3450e81cd" providerId="ADAL" clId="{BE03B925-17CA-46A1-A0DB-36950D870F5D}" dt="2025-07-24T10:36:22.116" v="311" actId="47"/>
          <pc:sldLayoutMkLst>
            <pc:docMk/>
            <pc:sldMasterMk cId="440155691" sldId="2147484165"/>
            <pc:sldLayoutMk cId="873591421" sldId="2147484168"/>
          </pc:sldLayoutMkLst>
        </pc:sldLayoutChg>
        <pc:sldLayoutChg chg="del">
          <pc:chgData name="Hlaváčová Jana, Mgr." userId="be454636-8b77-4c63-b075-5ad3450e81cd" providerId="ADAL" clId="{BE03B925-17CA-46A1-A0DB-36950D870F5D}" dt="2025-07-24T10:36:22.116" v="311" actId="47"/>
          <pc:sldLayoutMkLst>
            <pc:docMk/>
            <pc:sldMasterMk cId="440155691" sldId="2147484165"/>
            <pc:sldLayoutMk cId="3378545954" sldId="2147484169"/>
          </pc:sldLayoutMkLst>
        </pc:sldLayoutChg>
        <pc:sldLayoutChg chg="del">
          <pc:chgData name="Hlaváčová Jana, Mgr." userId="be454636-8b77-4c63-b075-5ad3450e81cd" providerId="ADAL" clId="{BE03B925-17CA-46A1-A0DB-36950D870F5D}" dt="2025-07-24T10:36:22.116" v="311" actId="47"/>
          <pc:sldLayoutMkLst>
            <pc:docMk/>
            <pc:sldMasterMk cId="440155691" sldId="2147484165"/>
            <pc:sldLayoutMk cId="2145957266" sldId="2147484170"/>
          </pc:sldLayoutMkLst>
        </pc:sldLayoutChg>
        <pc:sldLayoutChg chg="del">
          <pc:chgData name="Hlaváčová Jana, Mgr." userId="be454636-8b77-4c63-b075-5ad3450e81cd" providerId="ADAL" clId="{BE03B925-17CA-46A1-A0DB-36950D870F5D}" dt="2025-07-24T10:36:22.116" v="311" actId="47"/>
          <pc:sldLayoutMkLst>
            <pc:docMk/>
            <pc:sldMasterMk cId="440155691" sldId="2147484165"/>
            <pc:sldLayoutMk cId="4188740951" sldId="2147484171"/>
          </pc:sldLayoutMkLst>
        </pc:sldLayoutChg>
        <pc:sldLayoutChg chg="del">
          <pc:chgData name="Hlaváčová Jana, Mgr." userId="be454636-8b77-4c63-b075-5ad3450e81cd" providerId="ADAL" clId="{BE03B925-17CA-46A1-A0DB-36950D870F5D}" dt="2025-07-24T10:36:22.116" v="311" actId="47"/>
          <pc:sldLayoutMkLst>
            <pc:docMk/>
            <pc:sldMasterMk cId="440155691" sldId="2147484165"/>
            <pc:sldLayoutMk cId="3683690709" sldId="2147484172"/>
          </pc:sldLayoutMkLst>
        </pc:sldLayoutChg>
        <pc:sldLayoutChg chg="del">
          <pc:chgData name="Hlaváčová Jana, Mgr." userId="be454636-8b77-4c63-b075-5ad3450e81cd" providerId="ADAL" clId="{BE03B925-17CA-46A1-A0DB-36950D870F5D}" dt="2025-07-24T10:36:22.116" v="311" actId="47"/>
          <pc:sldLayoutMkLst>
            <pc:docMk/>
            <pc:sldMasterMk cId="440155691" sldId="2147484165"/>
            <pc:sldLayoutMk cId="1460649728" sldId="2147484173"/>
          </pc:sldLayoutMkLst>
        </pc:sldLayoutChg>
        <pc:sldLayoutChg chg="del">
          <pc:chgData name="Hlaváčová Jana, Mgr." userId="be454636-8b77-4c63-b075-5ad3450e81cd" providerId="ADAL" clId="{BE03B925-17CA-46A1-A0DB-36950D870F5D}" dt="2025-07-24T10:36:22.116" v="311" actId="47"/>
          <pc:sldLayoutMkLst>
            <pc:docMk/>
            <pc:sldMasterMk cId="440155691" sldId="2147484165"/>
            <pc:sldLayoutMk cId="122610938" sldId="2147484174"/>
          </pc:sldLayoutMkLst>
        </pc:sldLayoutChg>
        <pc:sldLayoutChg chg="del">
          <pc:chgData name="Hlaváčová Jana, Mgr." userId="be454636-8b77-4c63-b075-5ad3450e81cd" providerId="ADAL" clId="{BE03B925-17CA-46A1-A0DB-36950D870F5D}" dt="2025-07-24T10:36:22.116" v="311" actId="47"/>
          <pc:sldLayoutMkLst>
            <pc:docMk/>
            <pc:sldMasterMk cId="440155691" sldId="2147484165"/>
            <pc:sldLayoutMk cId="3142077347" sldId="2147484175"/>
          </pc:sldLayoutMkLst>
        </pc:sldLayoutChg>
      </pc:sldMasterChg>
    </pc:docChg>
  </pc:docChgLst>
  <pc:docChgLst>
    <pc:chgData name="Uživatel typu Host" userId="S::urn:spo:tenantanon#82ce90bd-a47c-480a-a2e6-1cc29b6a11f7::" providerId="AD" clId="Web-{21B2866E-54B5-11FA-AE3B-A3B05092157D}"/>
    <pc:docChg chg="modSld">
      <pc:chgData name="Uživatel typu Host" userId="S::urn:spo:tenantanon#82ce90bd-a47c-480a-a2e6-1cc29b6a11f7::" providerId="AD" clId="Web-{21B2866E-54B5-11FA-AE3B-A3B05092157D}" dt="2025-07-24T12:14:07.698" v="3" actId="20577"/>
      <pc:docMkLst>
        <pc:docMk/>
      </pc:docMkLst>
      <pc:sldChg chg="modSp">
        <pc:chgData name="Uživatel typu Host" userId="S::urn:spo:tenantanon#82ce90bd-a47c-480a-a2e6-1cc29b6a11f7::" providerId="AD" clId="Web-{21B2866E-54B5-11FA-AE3B-A3B05092157D}" dt="2025-07-24T12:14:07.698" v="3" actId="20577"/>
        <pc:sldMkLst>
          <pc:docMk/>
          <pc:sldMk cId="476936136" sldId="370"/>
        </pc:sldMkLst>
        <pc:spChg chg="mod">
          <ac:chgData name="Uživatel typu Host" userId="S::urn:spo:tenantanon#82ce90bd-a47c-480a-a2e6-1cc29b6a11f7::" providerId="AD" clId="Web-{21B2866E-54B5-11FA-AE3B-A3B05092157D}" dt="2025-07-24T12:14:07.698" v="3" actId="20577"/>
          <ac:spMkLst>
            <pc:docMk/>
            <pc:sldMk cId="476936136" sldId="370"/>
            <ac:spMk id="3" creationId="{F4B86EAA-6731-B8A5-3F4C-7897183BADA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3CAA7820-1D6F-428A-8FE3-44CB364943A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6FA565D-ECC0-4F6B-94E5-72BF2007628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7CB855-4A83-4154-9F2A-DBE39210B377}" type="datetimeFigureOut">
              <a:rPr lang="cs-CZ" smtClean="0"/>
              <a:t>19.11.2025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E5F3CB4-AB61-444F-B677-C2D968D447A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B53733A-175B-48A8-AE38-8D9099F7A9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86434D-AD08-4CF3-B101-3162BA18B60C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28EA8-67EC-481F-B650-0B982A07A8B7}" type="datetimeFigureOut">
              <a:rPr lang="cs-CZ" smtClean="0"/>
              <a:t>19.11.2025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905A9E-5AC8-441C-A9A1-C783686D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879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sldNum" idx="12"/>
          </p:nvPr>
        </p:nvSpPr>
        <p:spPr>
          <a:xfrm>
            <a:off x="3817399" y="10236758"/>
            <a:ext cx="2918910" cy="53777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fld id="{00000000-1234-1234-1234-123412341234}" type="slidenum">
              <a:rPr kumimoji="0" lang="cs-CZ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t>1</a:t>
            </a:fld>
            <a:endParaRPr kumimoji="0" lang="cs-CZ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-223838" y="808038"/>
            <a:ext cx="7188201" cy="40433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73475" y="5120965"/>
            <a:ext cx="5392507" cy="485035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6317D-E709-25EA-E67C-7601C85C7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8EFAB46-2FB7-6139-F53C-8A9F94078F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F72A87C-3B9D-870B-30F1-99FC913612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ABA16A7-6F90-B802-0E2D-E3CAF69E0C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3614DC-D151-42D3-964E-36F969E6D59C}" type="slidenum">
              <a:rPr kumimoji="0" lang="cs-CZ" sz="1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cs-CZ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8539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993F0-430F-E951-35A4-13D285B62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17B0301-FE29-BD03-6216-4ABDDF670C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40FE64F9-0906-D268-AF46-FC9220C778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DA9450A-46E3-D6F0-516F-CFC192290F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3614DC-D151-42D3-964E-36F969E6D59C}" type="slidenum">
              <a:rPr kumimoji="0" lang="cs-CZ" sz="1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cs-CZ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5038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CD4F3-121F-7074-7C4F-5B42EE02C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0F98127-FFC2-DFD8-F942-6F0C69E978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38107E4-4B5C-3B7A-62C0-4AE65064E0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9A14685-44A9-A364-C49E-D88E3EF098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3614DC-D151-42D3-964E-36F969E6D59C}" type="slidenum">
              <a:rPr kumimoji="0" lang="cs-CZ" sz="1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cs-CZ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1280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81EAC-4330-C2B9-3542-A8200A002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7460312E-1D90-CC99-0AE7-00B5D106D2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A1D990D-AF5C-A1B2-7D57-6EE206C169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E98D235-2053-0513-9582-9D8509B7BC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3614DC-D151-42D3-964E-36F969E6D59C}" type="slidenum">
              <a:rPr kumimoji="0" lang="cs-CZ" sz="1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cs-CZ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9265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54E6E-ED46-42BD-49C9-D4436C99D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D302B29-9E3E-48E4-DEC3-823BCD623C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C36A374-B1CA-8B5D-591B-74BFC51428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7F2071F-F6BA-CE8A-0329-F6DE4E02DC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3614DC-D151-42D3-964E-36F969E6D59C}" type="slidenum">
              <a:rPr kumimoji="0" lang="cs-CZ" sz="1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cs-CZ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5620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4F50F-2CA9-8D79-9249-41956E75E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76969EF-E523-A4CD-24DC-F5D559F9A4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0BAC13E-07DA-BCDC-B0C7-97F72D9499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EA6944D-93F0-994C-E6EE-B588B5422C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3614DC-D151-42D3-964E-36F969E6D59C}" type="slidenum">
              <a:rPr kumimoji="0" lang="cs-CZ" sz="1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4556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sldNum" idx="12"/>
          </p:nvPr>
        </p:nvSpPr>
        <p:spPr>
          <a:xfrm>
            <a:off x="3817399" y="10236758"/>
            <a:ext cx="2918910" cy="53777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fld id="{00000000-1234-1234-1234-123412341234}" type="slidenum">
              <a:rPr kumimoji="0" lang="cs-CZ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t>9</a:t>
            </a:fld>
            <a:endParaRPr kumimoji="0" lang="cs-CZ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-223838" y="808038"/>
            <a:ext cx="7188201" cy="40433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73475" y="5120965"/>
            <a:ext cx="5392507" cy="4850351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44361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000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5E406E-59ED-45DB-9F96-6AAA1955204F}"/>
              </a:ext>
            </a:extLst>
          </p:cNvPr>
          <p:cNvSpPr/>
          <p:nvPr userDrawn="1"/>
        </p:nvSpPr>
        <p:spPr>
          <a:xfrm>
            <a:off x="543463" y="704055"/>
            <a:ext cx="10916699" cy="5472908"/>
          </a:xfrm>
          <a:prstGeom prst="rect">
            <a:avLst/>
          </a:prstGeom>
          <a:solidFill>
            <a:srgbClr val="000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D9011C-EABE-4AD2-AB20-17E45E3E51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341786"/>
            <a:ext cx="9144000" cy="1655762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FE870D-10A1-48CA-986C-953111EFF4F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5105850"/>
            <a:ext cx="9144000" cy="64604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(Name of presenter)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ECA214-0345-4E83-AF23-418D84C1FB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7945" y="411430"/>
            <a:ext cx="2598019" cy="317233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160B49-1799-4A11-9D1E-2E75717BC3FE}"/>
              </a:ext>
            </a:extLst>
          </p:cNvPr>
          <p:cNvSpPr/>
          <p:nvPr userDrawn="1"/>
        </p:nvSpPr>
        <p:spPr>
          <a:xfrm>
            <a:off x="8566483" y="9538"/>
            <a:ext cx="3305475" cy="1590663"/>
          </a:xfrm>
          <a:prstGeom prst="rect">
            <a:avLst/>
          </a:prstGeom>
          <a:solidFill>
            <a:srgbClr val="000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0AC15A-8232-44F1-AC91-FFAB82C9AE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76" y="1060664"/>
            <a:ext cx="4196048" cy="165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43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F45FAE0-0EF7-4560-A028-CA5F145264BC}"/>
              </a:ext>
            </a:extLst>
          </p:cNvPr>
          <p:cNvSpPr/>
          <p:nvPr userDrawn="1"/>
        </p:nvSpPr>
        <p:spPr>
          <a:xfrm>
            <a:off x="-97857" y="-134754"/>
            <a:ext cx="12387713" cy="6992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5C2927-5CE3-4516-8A4C-8059F06B9974}"/>
              </a:ext>
            </a:extLst>
          </p:cNvPr>
          <p:cNvSpPr/>
          <p:nvPr userDrawn="1"/>
        </p:nvSpPr>
        <p:spPr>
          <a:xfrm>
            <a:off x="731838" y="728663"/>
            <a:ext cx="10719697" cy="5400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9EC8E-C3B7-4151-8CA6-F04B70023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36502"/>
            <a:ext cx="10515600" cy="5440461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335D0-7DE0-49C6-A54C-9C1131E02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rgbClr val="00009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2AA7B-4BDF-429D-B1B3-FACA1CB10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9269" y="3246437"/>
            <a:ext cx="475954" cy="4111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1"/>
                </a:solidFill>
              </a:defRPr>
            </a:lvl1pPr>
          </a:lstStyle>
          <a:p>
            <a:fld id="{6486C365-2F9C-4F73-B5E5-7A34C7F5CB0A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57C525F8-3B8E-4C9C-A21E-AF32CF006F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907" y="205824"/>
            <a:ext cx="1341444" cy="529334"/>
          </a:xfrm>
          <a:prstGeom prst="rect">
            <a:avLst/>
          </a:prstGeom>
        </p:spPr>
      </p:pic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E3F8BB94-B046-4AD3-AB8D-1117A33F39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56273"/>
            <a:ext cx="1792725" cy="2152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ts val="960"/>
              </a:lnSpc>
              <a:spcBef>
                <a:spcPts val="200"/>
              </a:spcBef>
              <a:buNone/>
              <a:defRPr sz="800">
                <a:solidFill>
                  <a:schemeClr val="tx1"/>
                </a:solidFill>
              </a:defRPr>
            </a:lvl1pPr>
            <a:lvl2pPr>
              <a:defRPr sz="800" b="0" i="0">
                <a:latin typeface="Ideal Sans Extra Light" pitchFamily="2" charset="0"/>
                <a:cs typeface="Ideal Sans Extra Light" pitchFamily="2" charset="0"/>
              </a:defRPr>
            </a:lvl2pPr>
            <a:lvl3pPr>
              <a:defRPr sz="800" b="0" i="0">
                <a:latin typeface="Ideal Sans Extra Light" pitchFamily="2" charset="0"/>
                <a:cs typeface="Ideal Sans Extra Light" pitchFamily="2" charset="0"/>
              </a:defRPr>
            </a:lvl3pPr>
            <a:lvl4pPr>
              <a:defRPr sz="800" b="0" i="0">
                <a:latin typeface="Ideal Sans Extra Light" pitchFamily="2" charset="0"/>
                <a:cs typeface="Ideal Sans Extra Light" pitchFamily="2" charset="0"/>
              </a:defRPr>
            </a:lvl4pPr>
            <a:lvl5pPr>
              <a:defRPr sz="800" b="0" i="0">
                <a:latin typeface="Ideal Sans Extra Light" pitchFamily="2" charset="0"/>
                <a:cs typeface="Ideal Sans Extra Light" pitchFamily="2" charset="0"/>
              </a:defRPr>
            </a:lvl5pPr>
            <a:lvl6pPr>
              <a:defRPr sz="800" b="0" i="0">
                <a:latin typeface="Ideal Sans Extra Light" pitchFamily="2" charset="0"/>
                <a:cs typeface="Ideal Sans Extra Light" pitchFamily="2" charset="0"/>
              </a:defRPr>
            </a:lvl6pPr>
            <a:lvl7pPr>
              <a:defRPr sz="800" b="0" i="0">
                <a:latin typeface="Ideal Sans Extra Light" pitchFamily="2" charset="0"/>
                <a:cs typeface="Ideal Sans Extra Light" pitchFamily="2" charset="0"/>
              </a:defRPr>
            </a:lvl7pPr>
            <a:lvl8pPr>
              <a:defRPr sz="800" b="0" i="0">
                <a:latin typeface="Ideal Sans Extra Light" pitchFamily="2" charset="0"/>
                <a:cs typeface="Ideal Sans Extra Light" pitchFamily="2" charset="0"/>
              </a:defRPr>
            </a:lvl8pPr>
            <a:lvl9pPr>
              <a:defRPr sz="800" b="0" i="0">
                <a:latin typeface="Ideal Sans Extra Light" pitchFamily="2" charset="0"/>
                <a:cs typeface="Ideal Sans Extra Light" pitchFamily="2" charset="0"/>
              </a:defRPr>
            </a:lvl9pPr>
          </a:lstStyle>
          <a:p>
            <a:pPr lvl="0"/>
            <a:r>
              <a:rPr lang="fr-FR"/>
              <a:t>CHAPTER TITLE (IF DESIRED)</a:t>
            </a:r>
          </a:p>
        </p:txBody>
      </p:sp>
    </p:spTree>
    <p:extLst>
      <p:ext uri="{BB962C8B-B14F-4D97-AF65-F5344CB8AC3E}">
        <p14:creationId xmlns:p14="http://schemas.microsoft.com/office/powerpoint/2010/main" val="4233141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829-677C-4F36-9718-0D244928F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9EC8E-C3B7-4151-8CA6-F04B70023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9137"/>
            <a:ext cx="6210300" cy="41878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335D0-7DE0-49C6-A54C-9C1131E02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rgbClr val="00009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2AA7B-4BDF-429D-B1B3-FACA1CB10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9269" y="3246437"/>
            <a:ext cx="475954" cy="4111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1"/>
                </a:solidFill>
              </a:defRPr>
            </a:lvl1pPr>
          </a:lstStyle>
          <a:p>
            <a:fld id="{6486C365-2F9C-4F73-B5E5-7A34C7F5CB0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1A3CD61-A59D-4F57-9177-11163988729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72600" y="1989138"/>
            <a:ext cx="1981200" cy="2239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E2F6D56-5B72-4AC1-A539-EEB687D93BC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229475" y="1989138"/>
            <a:ext cx="1981200" cy="32210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19641F5-E565-4DDB-B139-6CC58F5170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72600" y="4299913"/>
            <a:ext cx="1981200" cy="910262"/>
          </a:xfrm>
        </p:spPr>
        <p:txBody>
          <a:bodyPr/>
          <a:lstStyle>
            <a:lvl1pPr marL="0" indent="0">
              <a:lnSpc>
                <a:spcPts val="960"/>
              </a:lnSpc>
              <a:spcBef>
                <a:spcPts val="200"/>
              </a:spcBef>
              <a:buNone/>
              <a:defRPr sz="800">
                <a:solidFill>
                  <a:schemeClr val="tx1"/>
                </a:solidFill>
              </a:defRPr>
            </a:lvl1pPr>
            <a:lvl2pPr>
              <a:defRPr sz="800" b="0" i="0">
                <a:latin typeface="Ideal Sans Extra Light" pitchFamily="2" charset="0"/>
                <a:cs typeface="Ideal Sans Extra Light" pitchFamily="2" charset="0"/>
              </a:defRPr>
            </a:lvl2pPr>
            <a:lvl3pPr>
              <a:defRPr sz="800" b="0" i="0">
                <a:latin typeface="Ideal Sans Extra Light" pitchFamily="2" charset="0"/>
                <a:cs typeface="Ideal Sans Extra Light" pitchFamily="2" charset="0"/>
              </a:defRPr>
            </a:lvl3pPr>
            <a:lvl4pPr>
              <a:defRPr sz="800" b="0" i="0">
                <a:latin typeface="Ideal Sans Extra Light" pitchFamily="2" charset="0"/>
                <a:cs typeface="Ideal Sans Extra Light" pitchFamily="2" charset="0"/>
              </a:defRPr>
            </a:lvl4pPr>
            <a:lvl5pPr>
              <a:defRPr sz="800" b="0" i="0">
                <a:latin typeface="Ideal Sans Extra Light" pitchFamily="2" charset="0"/>
                <a:cs typeface="Ideal Sans Extra Light" pitchFamily="2" charset="0"/>
              </a:defRPr>
            </a:lvl5pPr>
            <a:lvl6pPr>
              <a:defRPr sz="800" b="0" i="0">
                <a:latin typeface="Ideal Sans Extra Light" pitchFamily="2" charset="0"/>
                <a:cs typeface="Ideal Sans Extra Light" pitchFamily="2" charset="0"/>
              </a:defRPr>
            </a:lvl6pPr>
            <a:lvl7pPr>
              <a:defRPr sz="800" b="0" i="0">
                <a:latin typeface="Ideal Sans Extra Light" pitchFamily="2" charset="0"/>
                <a:cs typeface="Ideal Sans Extra Light" pitchFamily="2" charset="0"/>
              </a:defRPr>
            </a:lvl7pPr>
            <a:lvl8pPr>
              <a:defRPr sz="800" b="0" i="0">
                <a:latin typeface="Ideal Sans Extra Light" pitchFamily="2" charset="0"/>
                <a:cs typeface="Ideal Sans Extra Light" pitchFamily="2" charset="0"/>
              </a:defRPr>
            </a:lvl8pPr>
            <a:lvl9pPr>
              <a:defRPr sz="800" b="0" i="0">
                <a:latin typeface="Ideal Sans Extra Light" pitchFamily="2" charset="0"/>
                <a:cs typeface="Ideal Sans Extra Light" pitchFamily="2" charset="0"/>
              </a:defRPr>
            </a:lvl9pPr>
          </a:lstStyle>
          <a:p>
            <a:pPr lvl="0"/>
            <a:r>
              <a:rPr lang="fr-FR"/>
              <a:t>Cliquez pour modifier les styles du texte du masque
</a:t>
            </a: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802898F1-CB6A-43CE-9365-9283A8A38EE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56273"/>
            <a:ext cx="1792725" cy="2152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ts val="960"/>
              </a:lnSpc>
              <a:spcBef>
                <a:spcPts val="200"/>
              </a:spcBef>
              <a:buNone/>
              <a:defRPr sz="800">
                <a:solidFill>
                  <a:schemeClr val="tx1"/>
                </a:solidFill>
              </a:defRPr>
            </a:lvl1pPr>
            <a:lvl2pPr>
              <a:defRPr sz="800" b="0" i="0">
                <a:latin typeface="Ideal Sans Extra Light" pitchFamily="2" charset="0"/>
                <a:cs typeface="Ideal Sans Extra Light" pitchFamily="2" charset="0"/>
              </a:defRPr>
            </a:lvl2pPr>
            <a:lvl3pPr>
              <a:defRPr sz="800" b="0" i="0">
                <a:latin typeface="Ideal Sans Extra Light" pitchFamily="2" charset="0"/>
                <a:cs typeface="Ideal Sans Extra Light" pitchFamily="2" charset="0"/>
              </a:defRPr>
            </a:lvl3pPr>
            <a:lvl4pPr>
              <a:defRPr sz="800" b="0" i="0">
                <a:latin typeface="Ideal Sans Extra Light" pitchFamily="2" charset="0"/>
                <a:cs typeface="Ideal Sans Extra Light" pitchFamily="2" charset="0"/>
              </a:defRPr>
            </a:lvl4pPr>
            <a:lvl5pPr>
              <a:defRPr sz="800" b="0" i="0">
                <a:latin typeface="Ideal Sans Extra Light" pitchFamily="2" charset="0"/>
                <a:cs typeface="Ideal Sans Extra Light" pitchFamily="2" charset="0"/>
              </a:defRPr>
            </a:lvl5pPr>
            <a:lvl6pPr>
              <a:defRPr sz="800" b="0" i="0">
                <a:latin typeface="Ideal Sans Extra Light" pitchFamily="2" charset="0"/>
                <a:cs typeface="Ideal Sans Extra Light" pitchFamily="2" charset="0"/>
              </a:defRPr>
            </a:lvl6pPr>
            <a:lvl7pPr>
              <a:defRPr sz="800" b="0" i="0">
                <a:latin typeface="Ideal Sans Extra Light" pitchFamily="2" charset="0"/>
                <a:cs typeface="Ideal Sans Extra Light" pitchFamily="2" charset="0"/>
              </a:defRPr>
            </a:lvl7pPr>
            <a:lvl8pPr>
              <a:defRPr sz="800" b="0" i="0">
                <a:latin typeface="Ideal Sans Extra Light" pitchFamily="2" charset="0"/>
                <a:cs typeface="Ideal Sans Extra Light" pitchFamily="2" charset="0"/>
              </a:defRPr>
            </a:lvl8pPr>
            <a:lvl9pPr>
              <a:defRPr sz="800" b="0" i="0">
                <a:latin typeface="Ideal Sans Extra Light" pitchFamily="2" charset="0"/>
                <a:cs typeface="Ideal Sans Extra Light" pitchFamily="2" charset="0"/>
              </a:defRPr>
            </a:lvl9pPr>
          </a:lstStyle>
          <a:p>
            <a:pPr lvl="0"/>
            <a:r>
              <a:rPr lang="fr-FR"/>
              <a:t>CHAPTER TITLE (IF DESIRED)</a:t>
            </a:r>
          </a:p>
        </p:txBody>
      </p:sp>
    </p:spTree>
    <p:extLst>
      <p:ext uri="{BB962C8B-B14F-4D97-AF65-F5344CB8AC3E}">
        <p14:creationId xmlns:p14="http://schemas.microsoft.com/office/powerpoint/2010/main" val="3764846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829-677C-4F36-9718-0D244928F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9EC8E-C3B7-4151-8CA6-F04B70023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9137"/>
            <a:ext cx="10515600" cy="41878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335D0-7DE0-49C6-A54C-9C1131E02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rgbClr val="00009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2AA7B-4BDF-429D-B1B3-FACA1CB10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9269" y="3246437"/>
            <a:ext cx="475954" cy="4111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1"/>
                </a:solidFill>
              </a:defRPr>
            </a:lvl1pPr>
          </a:lstStyle>
          <a:p>
            <a:fld id="{6486C365-2F9C-4F73-B5E5-7A34C7F5CB0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C8026EFF-4F12-4CF8-968E-7C0510A095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56273"/>
            <a:ext cx="1792725" cy="2152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ts val="960"/>
              </a:lnSpc>
              <a:spcBef>
                <a:spcPts val="200"/>
              </a:spcBef>
              <a:buNone/>
              <a:defRPr sz="800">
                <a:solidFill>
                  <a:schemeClr val="tx1"/>
                </a:solidFill>
              </a:defRPr>
            </a:lvl1pPr>
            <a:lvl2pPr>
              <a:defRPr sz="800" b="0" i="0">
                <a:latin typeface="Ideal Sans Extra Light" pitchFamily="2" charset="0"/>
                <a:cs typeface="Ideal Sans Extra Light" pitchFamily="2" charset="0"/>
              </a:defRPr>
            </a:lvl2pPr>
            <a:lvl3pPr>
              <a:defRPr sz="800" b="0" i="0">
                <a:latin typeface="Ideal Sans Extra Light" pitchFamily="2" charset="0"/>
                <a:cs typeface="Ideal Sans Extra Light" pitchFamily="2" charset="0"/>
              </a:defRPr>
            </a:lvl3pPr>
            <a:lvl4pPr>
              <a:defRPr sz="800" b="0" i="0">
                <a:latin typeface="Ideal Sans Extra Light" pitchFamily="2" charset="0"/>
                <a:cs typeface="Ideal Sans Extra Light" pitchFamily="2" charset="0"/>
              </a:defRPr>
            </a:lvl4pPr>
            <a:lvl5pPr>
              <a:defRPr sz="800" b="0" i="0">
                <a:latin typeface="Ideal Sans Extra Light" pitchFamily="2" charset="0"/>
                <a:cs typeface="Ideal Sans Extra Light" pitchFamily="2" charset="0"/>
              </a:defRPr>
            </a:lvl5pPr>
            <a:lvl6pPr>
              <a:defRPr sz="800" b="0" i="0">
                <a:latin typeface="Ideal Sans Extra Light" pitchFamily="2" charset="0"/>
                <a:cs typeface="Ideal Sans Extra Light" pitchFamily="2" charset="0"/>
              </a:defRPr>
            </a:lvl6pPr>
            <a:lvl7pPr>
              <a:defRPr sz="800" b="0" i="0">
                <a:latin typeface="Ideal Sans Extra Light" pitchFamily="2" charset="0"/>
                <a:cs typeface="Ideal Sans Extra Light" pitchFamily="2" charset="0"/>
              </a:defRPr>
            </a:lvl7pPr>
            <a:lvl8pPr>
              <a:defRPr sz="800" b="0" i="0">
                <a:latin typeface="Ideal Sans Extra Light" pitchFamily="2" charset="0"/>
                <a:cs typeface="Ideal Sans Extra Light" pitchFamily="2" charset="0"/>
              </a:defRPr>
            </a:lvl8pPr>
            <a:lvl9pPr>
              <a:defRPr sz="800" b="0" i="0">
                <a:latin typeface="Ideal Sans Extra Light" pitchFamily="2" charset="0"/>
                <a:cs typeface="Ideal Sans Extra Light" pitchFamily="2" charset="0"/>
              </a:defRPr>
            </a:lvl9pPr>
          </a:lstStyle>
          <a:p>
            <a:pPr lvl="0"/>
            <a:r>
              <a:rPr lang="fr-FR"/>
              <a:t>CHAPTER TITLE (IF DESIRED)</a:t>
            </a:r>
          </a:p>
        </p:txBody>
      </p:sp>
    </p:spTree>
    <p:extLst>
      <p:ext uri="{BB962C8B-B14F-4D97-AF65-F5344CB8AC3E}">
        <p14:creationId xmlns:p14="http://schemas.microsoft.com/office/powerpoint/2010/main" val="626925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829-677C-4F36-9718-0D244928F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9EC8E-C3B7-4151-8CA6-F04B70023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9137"/>
            <a:ext cx="7727830" cy="41878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335D0-7DE0-49C6-A54C-9C1131E02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rgbClr val="00009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2AA7B-4BDF-429D-B1B3-FACA1CB10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9269" y="3246437"/>
            <a:ext cx="475954" cy="4111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1"/>
                </a:solidFill>
              </a:defRPr>
            </a:lvl1pPr>
          </a:lstStyle>
          <a:p>
            <a:fld id="{6486C365-2F9C-4F73-B5E5-7A34C7F5CB0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7C2A98C-CA2C-49B8-B7C6-2C18973E944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678983" y="1963357"/>
            <a:ext cx="2674817" cy="29420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A34641FB-D412-4700-B9D8-54EA81A9A8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78983" y="4976188"/>
            <a:ext cx="2674817" cy="864596"/>
          </a:xfrm>
        </p:spPr>
        <p:txBody>
          <a:bodyPr/>
          <a:lstStyle>
            <a:lvl1pPr marL="0" indent="0">
              <a:lnSpc>
                <a:spcPts val="960"/>
              </a:lnSpc>
              <a:spcBef>
                <a:spcPts val="200"/>
              </a:spcBef>
              <a:buNone/>
              <a:defRPr sz="800">
                <a:solidFill>
                  <a:schemeClr val="tx1"/>
                </a:solidFill>
              </a:defRPr>
            </a:lvl1pPr>
            <a:lvl2pPr>
              <a:defRPr sz="800" b="0" i="0">
                <a:latin typeface="Ideal Sans Extra Light" pitchFamily="2" charset="0"/>
                <a:cs typeface="Ideal Sans Extra Light" pitchFamily="2" charset="0"/>
              </a:defRPr>
            </a:lvl2pPr>
            <a:lvl3pPr>
              <a:defRPr sz="800" b="0" i="0">
                <a:latin typeface="Ideal Sans Extra Light" pitchFamily="2" charset="0"/>
                <a:cs typeface="Ideal Sans Extra Light" pitchFamily="2" charset="0"/>
              </a:defRPr>
            </a:lvl3pPr>
            <a:lvl4pPr>
              <a:defRPr sz="800" b="0" i="0">
                <a:latin typeface="Ideal Sans Extra Light" pitchFamily="2" charset="0"/>
                <a:cs typeface="Ideal Sans Extra Light" pitchFamily="2" charset="0"/>
              </a:defRPr>
            </a:lvl4pPr>
            <a:lvl5pPr>
              <a:defRPr sz="800" b="0" i="0">
                <a:latin typeface="Ideal Sans Extra Light" pitchFamily="2" charset="0"/>
                <a:cs typeface="Ideal Sans Extra Light" pitchFamily="2" charset="0"/>
              </a:defRPr>
            </a:lvl5pPr>
            <a:lvl6pPr>
              <a:defRPr sz="800" b="0" i="0">
                <a:latin typeface="Ideal Sans Extra Light" pitchFamily="2" charset="0"/>
                <a:cs typeface="Ideal Sans Extra Light" pitchFamily="2" charset="0"/>
              </a:defRPr>
            </a:lvl6pPr>
            <a:lvl7pPr>
              <a:defRPr sz="800" b="0" i="0">
                <a:latin typeface="Ideal Sans Extra Light" pitchFamily="2" charset="0"/>
                <a:cs typeface="Ideal Sans Extra Light" pitchFamily="2" charset="0"/>
              </a:defRPr>
            </a:lvl7pPr>
            <a:lvl8pPr>
              <a:defRPr sz="800" b="0" i="0">
                <a:latin typeface="Ideal Sans Extra Light" pitchFamily="2" charset="0"/>
                <a:cs typeface="Ideal Sans Extra Light" pitchFamily="2" charset="0"/>
              </a:defRPr>
            </a:lvl8pPr>
            <a:lvl9pPr>
              <a:defRPr sz="800" b="0" i="0">
                <a:latin typeface="Ideal Sans Extra Light" pitchFamily="2" charset="0"/>
                <a:cs typeface="Ideal Sans Extra Light" pitchFamily="2" charset="0"/>
              </a:defRPr>
            </a:lvl9pPr>
          </a:lstStyle>
          <a:p>
            <a:pPr lvl="0"/>
            <a:r>
              <a:rPr lang="fr-FR"/>
              <a:t>Cliquez pour modifier les styles du texte du masque
</a:t>
            </a: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6A8B570C-9B49-4B13-BC21-4CD1DFA495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56273"/>
            <a:ext cx="1792725" cy="2152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ts val="960"/>
              </a:lnSpc>
              <a:spcBef>
                <a:spcPts val="200"/>
              </a:spcBef>
              <a:buNone/>
              <a:defRPr sz="800">
                <a:solidFill>
                  <a:schemeClr val="tx1"/>
                </a:solidFill>
              </a:defRPr>
            </a:lvl1pPr>
            <a:lvl2pPr>
              <a:defRPr sz="800" b="0" i="0">
                <a:latin typeface="Ideal Sans Extra Light" pitchFamily="2" charset="0"/>
                <a:cs typeface="Ideal Sans Extra Light" pitchFamily="2" charset="0"/>
              </a:defRPr>
            </a:lvl2pPr>
            <a:lvl3pPr>
              <a:defRPr sz="800" b="0" i="0">
                <a:latin typeface="Ideal Sans Extra Light" pitchFamily="2" charset="0"/>
                <a:cs typeface="Ideal Sans Extra Light" pitchFamily="2" charset="0"/>
              </a:defRPr>
            </a:lvl3pPr>
            <a:lvl4pPr>
              <a:defRPr sz="800" b="0" i="0">
                <a:latin typeface="Ideal Sans Extra Light" pitchFamily="2" charset="0"/>
                <a:cs typeface="Ideal Sans Extra Light" pitchFamily="2" charset="0"/>
              </a:defRPr>
            </a:lvl4pPr>
            <a:lvl5pPr>
              <a:defRPr sz="800" b="0" i="0">
                <a:latin typeface="Ideal Sans Extra Light" pitchFamily="2" charset="0"/>
                <a:cs typeface="Ideal Sans Extra Light" pitchFamily="2" charset="0"/>
              </a:defRPr>
            </a:lvl5pPr>
            <a:lvl6pPr>
              <a:defRPr sz="800" b="0" i="0">
                <a:latin typeface="Ideal Sans Extra Light" pitchFamily="2" charset="0"/>
                <a:cs typeface="Ideal Sans Extra Light" pitchFamily="2" charset="0"/>
              </a:defRPr>
            </a:lvl6pPr>
            <a:lvl7pPr>
              <a:defRPr sz="800" b="0" i="0">
                <a:latin typeface="Ideal Sans Extra Light" pitchFamily="2" charset="0"/>
                <a:cs typeface="Ideal Sans Extra Light" pitchFamily="2" charset="0"/>
              </a:defRPr>
            </a:lvl7pPr>
            <a:lvl8pPr>
              <a:defRPr sz="800" b="0" i="0">
                <a:latin typeface="Ideal Sans Extra Light" pitchFamily="2" charset="0"/>
                <a:cs typeface="Ideal Sans Extra Light" pitchFamily="2" charset="0"/>
              </a:defRPr>
            </a:lvl8pPr>
            <a:lvl9pPr>
              <a:defRPr sz="800" b="0" i="0">
                <a:latin typeface="Ideal Sans Extra Light" pitchFamily="2" charset="0"/>
                <a:cs typeface="Ideal Sans Extra Light" pitchFamily="2" charset="0"/>
              </a:defRPr>
            </a:lvl9pPr>
          </a:lstStyle>
          <a:p>
            <a:pPr lvl="0"/>
            <a:r>
              <a:rPr lang="fr-FR"/>
              <a:t>CHAPTER TITLE (IF DESIRED)</a:t>
            </a:r>
          </a:p>
        </p:txBody>
      </p:sp>
    </p:spTree>
    <p:extLst>
      <p:ext uri="{BB962C8B-B14F-4D97-AF65-F5344CB8AC3E}">
        <p14:creationId xmlns:p14="http://schemas.microsoft.com/office/powerpoint/2010/main" val="3006209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CE81D9A-3EBE-47E6-9FFE-4F5DC9228998}"/>
              </a:ext>
            </a:extLst>
          </p:cNvPr>
          <p:cNvSpPr/>
          <p:nvPr userDrawn="1"/>
        </p:nvSpPr>
        <p:spPr>
          <a:xfrm>
            <a:off x="731837" y="728663"/>
            <a:ext cx="10728325" cy="5400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B71B22-41C9-4B29-BBAF-D310F70D5A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181127"/>
          </a:xfrm>
        </p:spPr>
        <p:txBody>
          <a:bodyPr anchor="b"/>
          <a:lstStyle>
            <a:lvl1pPr algn="ctr">
              <a:defRPr sz="6000">
                <a:solidFill>
                  <a:schemeClr val="bg1">
                    <a:lumMod val="9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B23E2-535E-43FD-BC5A-5B0A23F67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88C28F-3535-4BD7-8447-9E16B4A82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AD668-BAD5-430C-8E92-EA29C113C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9269" y="3246437"/>
            <a:ext cx="475954" cy="4111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486C365-2F9C-4F73-B5E5-7A34C7F5CB0A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AE419ECA-1358-47B1-B4D8-AF4FBB955A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170" y="204970"/>
            <a:ext cx="1335225" cy="52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722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829-677C-4F36-9718-0D244928F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9EC8E-C3B7-4151-8CA6-F04B70023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9137"/>
            <a:ext cx="10515600" cy="41878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335D0-7DE0-49C6-A54C-9C1131E02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2AA7B-4BDF-429D-B1B3-FACA1CB10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9269" y="3246437"/>
            <a:ext cx="475954" cy="4111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86C365-2F9C-4F73-B5E5-7A34C7F5CB0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C8026EFF-4F12-4CF8-968E-7C0510A095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56273"/>
            <a:ext cx="1792725" cy="2152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ts val="960"/>
              </a:lnSpc>
              <a:spcBef>
                <a:spcPts val="200"/>
              </a:spcBef>
              <a:buNone/>
              <a:defRPr sz="800">
                <a:solidFill>
                  <a:schemeClr val="tx1"/>
                </a:solidFill>
              </a:defRPr>
            </a:lvl1pPr>
            <a:lvl2pPr>
              <a:defRPr sz="800" b="0" i="0">
                <a:latin typeface="Ideal Sans Extra Light" pitchFamily="2" charset="0"/>
                <a:cs typeface="Ideal Sans Extra Light" pitchFamily="2" charset="0"/>
              </a:defRPr>
            </a:lvl2pPr>
            <a:lvl3pPr>
              <a:defRPr sz="800" b="0" i="0">
                <a:latin typeface="Ideal Sans Extra Light" pitchFamily="2" charset="0"/>
                <a:cs typeface="Ideal Sans Extra Light" pitchFamily="2" charset="0"/>
              </a:defRPr>
            </a:lvl3pPr>
            <a:lvl4pPr>
              <a:defRPr sz="800" b="0" i="0">
                <a:latin typeface="Ideal Sans Extra Light" pitchFamily="2" charset="0"/>
                <a:cs typeface="Ideal Sans Extra Light" pitchFamily="2" charset="0"/>
              </a:defRPr>
            </a:lvl4pPr>
            <a:lvl5pPr>
              <a:defRPr sz="800" b="0" i="0">
                <a:latin typeface="Ideal Sans Extra Light" pitchFamily="2" charset="0"/>
                <a:cs typeface="Ideal Sans Extra Light" pitchFamily="2" charset="0"/>
              </a:defRPr>
            </a:lvl5pPr>
            <a:lvl6pPr>
              <a:defRPr sz="800" b="0" i="0">
                <a:latin typeface="Ideal Sans Extra Light" pitchFamily="2" charset="0"/>
                <a:cs typeface="Ideal Sans Extra Light" pitchFamily="2" charset="0"/>
              </a:defRPr>
            </a:lvl6pPr>
            <a:lvl7pPr>
              <a:defRPr sz="800" b="0" i="0">
                <a:latin typeface="Ideal Sans Extra Light" pitchFamily="2" charset="0"/>
                <a:cs typeface="Ideal Sans Extra Light" pitchFamily="2" charset="0"/>
              </a:defRPr>
            </a:lvl7pPr>
            <a:lvl8pPr>
              <a:defRPr sz="800" b="0" i="0">
                <a:latin typeface="Ideal Sans Extra Light" pitchFamily="2" charset="0"/>
                <a:cs typeface="Ideal Sans Extra Light" pitchFamily="2" charset="0"/>
              </a:defRPr>
            </a:lvl8pPr>
            <a:lvl9pPr>
              <a:defRPr sz="800" b="0" i="0">
                <a:latin typeface="Ideal Sans Extra Light" pitchFamily="2" charset="0"/>
                <a:cs typeface="Ideal Sans Extra Light" pitchFamily="2" charset="0"/>
              </a:defRPr>
            </a:lvl9pPr>
          </a:lstStyle>
          <a:p>
            <a:pPr lvl="0"/>
            <a:r>
              <a:rPr lang="fr-FR"/>
              <a:t>CHAPTER TITLE (IF DESIRED)</a:t>
            </a:r>
          </a:p>
        </p:txBody>
      </p:sp>
    </p:spTree>
    <p:extLst>
      <p:ext uri="{BB962C8B-B14F-4D97-AF65-F5344CB8AC3E}">
        <p14:creationId xmlns:p14="http://schemas.microsoft.com/office/powerpoint/2010/main" val="2039532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18DCF-83F6-4683-BDC8-544B591FF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B08FB-3B19-4190-8AE7-52CCF59581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79399"/>
            <a:ext cx="5181600" cy="4197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336BB7-AF6F-476F-A607-565F9C96C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79399"/>
            <a:ext cx="5181600" cy="41975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E8DA0-A6F3-4451-8048-02F5B6A1C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04A5F-FE25-4FD6-95CB-0EB4C8EB0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9269" y="3246437"/>
            <a:ext cx="475954" cy="411163"/>
          </a:xfrm>
          <a:prstGeom prst="rect">
            <a:avLst/>
          </a:prstGeom>
        </p:spPr>
        <p:txBody>
          <a:bodyPr/>
          <a:lstStyle/>
          <a:p>
            <a:fld id="{6486C365-2F9C-4F73-B5E5-7A34C7F5CB0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C4FCE7D0-D149-4980-90B9-E28BAE380A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56273"/>
            <a:ext cx="1792725" cy="2152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ts val="960"/>
              </a:lnSpc>
              <a:spcBef>
                <a:spcPts val="200"/>
              </a:spcBef>
              <a:buNone/>
              <a:defRPr sz="800">
                <a:solidFill>
                  <a:schemeClr val="tx1"/>
                </a:solidFill>
              </a:defRPr>
            </a:lvl1pPr>
            <a:lvl2pPr>
              <a:defRPr sz="800" b="0" i="0">
                <a:latin typeface="Ideal Sans Extra Light" pitchFamily="2" charset="0"/>
                <a:cs typeface="Ideal Sans Extra Light" pitchFamily="2" charset="0"/>
              </a:defRPr>
            </a:lvl2pPr>
            <a:lvl3pPr>
              <a:defRPr sz="800" b="0" i="0">
                <a:latin typeface="Ideal Sans Extra Light" pitchFamily="2" charset="0"/>
                <a:cs typeface="Ideal Sans Extra Light" pitchFamily="2" charset="0"/>
              </a:defRPr>
            </a:lvl3pPr>
            <a:lvl4pPr>
              <a:defRPr sz="800" b="0" i="0">
                <a:latin typeface="Ideal Sans Extra Light" pitchFamily="2" charset="0"/>
                <a:cs typeface="Ideal Sans Extra Light" pitchFamily="2" charset="0"/>
              </a:defRPr>
            </a:lvl4pPr>
            <a:lvl5pPr>
              <a:defRPr sz="800" b="0" i="0">
                <a:latin typeface="Ideal Sans Extra Light" pitchFamily="2" charset="0"/>
                <a:cs typeface="Ideal Sans Extra Light" pitchFamily="2" charset="0"/>
              </a:defRPr>
            </a:lvl5pPr>
            <a:lvl6pPr>
              <a:defRPr sz="800" b="0" i="0">
                <a:latin typeface="Ideal Sans Extra Light" pitchFamily="2" charset="0"/>
                <a:cs typeface="Ideal Sans Extra Light" pitchFamily="2" charset="0"/>
              </a:defRPr>
            </a:lvl6pPr>
            <a:lvl7pPr>
              <a:defRPr sz="800" b="0" i="0">
                <a:latin typeface="Ideal Sans Extra Light" pitchFamily="2" charset="0"/>
                <a:cs typeface="Ideal Sans Extra Light" pitchFamily="2" charset="0"/>
              </a:defRPr>
            </a:lvl7pPr>
            <a:lvl8pPr>
              <a:defRPr sz="800" b="0" i="0">
                <a:latin typeface="Ideal Sans Extra Light" pitchFamily="2" charset="0"/>
                <a:cs typeface="Ideal Sans Extra Light" pitchFamily="2" charset="0"/>
              </a:defRPr>
            </a:lvl8pPr>
            <a:lvl9pPr>
              <a:defRPr sz="800" b="0" i="0">
                <a:latin typeface="Ideal Sans Extra Light" pitchFamily="2" charset="0"/>
                <a:cs typeface="Ideal Sans Extra Light" pitchFamily="2" charset="0"/>
              </a:defRPr>
            </a:lvl9pPr>
          </a:lstStyle>
          <a:p>
            <a:pPr lvl="0"/>
            <a:r>
              <a:rPr lang="fr-FR"/>
              <a:t>CHAPTER TITLE (IF DESIRED)</a:t>
            </a:r>
          </a:p>
        </p:txBody>
      </p:sp>
    </p:spTree>
    <p:extLst>
      <p:ext uri="{BB962C8B-B14F-4D97-AF65-F5344CB8AC3E}">
        <p14:creationId xmlns:p14="http://schemas.microsoft.com/office/powerpoint/2010/main" val="2850944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829-677C-4F36-9718-0D244928F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9EC8E-C3B7-4151-8CA6-F04B70023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9137"/>
            <a:ext cx="7727830" cy="41878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335D0-7DE0-49C6-A54C-9C1131E02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2AA7B-4BDF-429D-B1B3-FACA1CB10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9269" y="3246437"/>
            <a:ext cx="475954" cy="4111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86C365-2F9C-4F73-B5E5-7A34C7F5CB0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7C2A98C-CA2C-49B8-B7C6-2C18973E944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678983" y="1989137"/>
            <a:ext cx="2674817" cy="29162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GB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A34641FB-D412-4700-B9D8-54EA81A9A8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78983" y="4976188"/>
            <a:ext cx="2674817" cy="864596"/>
          </a:xfrm>
        </p:spPr>
        <p:txBody>
          <a:bodyPr/>
          <a:lstStyle>
            <a:lvl1pPr marL="0" indent="0">
              <a:lnSpc>
                <a:spcPts val="960"/>
              </a:lnSpc>
              <a:spcBef>
                <a:spcPts val="200"/>
              </a:spcBef>
              <a:buNone/>
              <a:defRPr sz="800">
                <a:solidFill>
                  <a:schemeClr val="tx1"/>
                </a:solidFill>
              </a:defRPr>
            </a:lvl1pPr>
            <a:lvl2pPr>
              <a:defRPr sz="800" b="0" i="0">
                <a:latin typeface="Ideal Sans Extra Light" pitchFamily="2" charset="0"/>
                <a:cs typeface="Ideal Sans Extra Light" pitchFamily="2" charset="0"/>
              </a:defRPr>
            </a:lvl2pPr>
            <a:lvl3pPr>
              <a:defRPr sz="800" b="0" i="0">
                <a:latin typeface="Ideal Sans Extra Light" pitchFamily="2" charset="0"/>
                <a:cs typeface="Ideal Sans Extra Light" pitchFamily="2" charset="0"/>
              </a:defRPr>
            </a:lvl3pPr>
            <a:lvl4pPr>
              <a:defRPr sz="800" b="0" i="0">
                <a:latin typeface="Ideal Sans Extra Light" pitchFamily="2" charset="0"/>
                <a:cs typeface="Ideal Sans Extra Light" pitchFamily="2" charset="0"/>
              </a:defRPr>
            </a:lvl4pPr>
            <a:lvl5pPr>
              <a:defRPr sz="800" b="0" i="0">
                <a:latin typeface="Ideal Sans Extra Light" pitchFamily="2" charset="0"/>
                <a:cs typeface="Ideal Sans Extra Light" pitchFamily="2" charset="0"/>
              </a:defRPr>
            </a:lvl5pPr>
            <a:lvl6pPr>
              <a:defRPr sz="800" b="0" i="0">
                <a:latin typeface="Ideal Sans Extra Light" pitchFamily="2" charset="0"/>
                <a:cs typeface="Ideal Sans Extra Light" pitchFamily="2" charset="0"/>
              </a:defRPr>
            </a:lvl6pPr>
            <a:lvl7pPr>
              <a:defRPr sz="800" b="0" i="0">
                <a:latin typeface="Ideal Sans Extra Light" pitchFamily="2" charset="0"/>
                <a:cs typeface="Ideal Sans Extra Light" pitchFamily="2" charset="0"/>
              </a:defRPr>
            </a:lvl7pPr>
            <a:lvl8pPr>
              <a:defRPr sz="800" b="0" i="0">
                <a:latin typeface="Ideal Sans Extra Light" pitchFamily="2" charset="0"/>
                <a:cs typeface="Ideal Sans Extra Light" pitchFamily="2" charset="0"/>
              </a:defRPr>
            </a:lvl8pPr>
            <a:lvl9pPr>
              <a:defRPr sz="800" b="0" i="0">
                <a:latin typeface="Ideal Sans Extra Light" pitchFamily="2" charset="0"/>
                <a:cs typeface="Ideal Sans Extra Light" pitchFamily="2" charset="0"/>
              </a:defRPr>
            </a:lvl9pPr>
          </a:lstStyle>
          <a:p>
            <a:pPr lvl="0"/>
            <a:r>
              <a:rPr lang="fr-FR"/>
              <a:t>Cliquez pour modifier les styles du texte du masque
</a:t>
            </a: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6A8B570C-9B49-4B13-BC21-4CD1DFA495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56273"/>
            <a:ext cx="1792725" cy="2152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ts val="960"/>
              </a:lnSpc>
              <a:spcBef>
                <a:spcPts val="200"/>
              </a:spcBef>
              <a:buNone/>
              <a:defRPr sz="800">
                <a:solidFill>
                  <a:schemeClr val="tx1"/>
                </a:solidFill>
              </a:defRPr>
            </a:lvl1pPr>
            <a:lvl2pPr>
              <a:defRPr sz="800" b="0" i="0">
                <a:latin typeface="Ideal Sans Extra Light" pitchFamily="2" charset="0"/>
                <a:cs typeface="Ideal Sans Extra Light" pitchFamily="2" charset="0"/>
              </a:defRPr>
            </a:lvl2pPr>
            <a:lvl3pPr>
              <a:defRPr sz="800" b="0" i="0">
                <a:latin typeface="Ideal Sans Extra Light" pitchFamily="2" charset="0"/>
                <a:cs typeface="Ideal Sans Extra Light" pitchFamily="2" charset="0"/>
              </a:defRPr>
            </a:lvl3pPr>
            <a:lvl4pPr>
              <a:defRPr sz="800" b="0" i="0">
                <a:latin typeface="Ideal Sans Extra Light" pitchFamily="2" charset="0"/>
                <a:cs typeface="Ideal Sans Extra Light" pitchFamily="2" charset="0"/>
              </a:defRPr>
            </a:lvl4pPr>
            <a:lvl5pPr>
              <a:defRPr sz="800" b="0" i="0">
                <a:latin typeface="Ideal Sans Extra Light" pitchFamily="2" charset="0"/>
                <a:cs typeface="Ideal Sans Extra Light" pitchFamily="2" charset="0"/>
              </a:defRPr>
            </a:lvl5pPr>
            <a:lvl6pPr>
              <a:defRPr sz="800" b="0" i="0">
                <a:latin typeface="Ideal Sans Extra Light" pitchFamily="2" charset="0"/>
                <a:cs typeface="Ideal Sans Extra Light" pitchFamily="2" charset="0"/>
              </a:defRPr>
            </a:lvl6pPr>
            <a:lvl7pPr>
              <a:defRPr sz="800" b="0" i="0">
                <a:latin typeface="Ideal Sans Extra Light" pitchFamily="2" charset="0"/>
                <a:cs typeface="Ideal Sans Extra Light" pitchFamily="2" charset="0"/>
              </a:defRPr>
            </a:lvl7pPr>
            <a:lvl8pPr>
              <a:defRPr sz="800" b="0" i="0">
                <a:latin typeface="Ideal Sans Extra Light" pitchFamily="2" charset="0"/>
                <a:cs typeface="Ideal Sans Extra Light" pitchFamily="2" charset="0"/>
              </a:defRPr>
            </a:lvl8pPr>
            <a:lvl9pPr>
              <a:defRPr sz="800" b="0" i="0">
                <a:latin typeface="Ideal Sans Extra Light" pitchFamily="2" charset="0"/>
                <a:cs typeface="Ideal Sans Extra Light" pitchFamily="2" charset="0"/>
              </a:defRPr>
            </a:lvl9pPr>
          </a:lstStyle>
          <a:p>
            <a:pPr lvl="0"/>
            <a:r>
              <a:rPr lang="fr-FR"/>
              <a:t>CHAPTER TITLE (IF DESIRED)</a:t>
            </a:r>
          </a:p>
        </p:txBody>
      </p:sp>
    </p:spTree>
    <p:extLst>
      <p:ext uri="{BB962C8B-B14F-4D97-AF65-F5344CB8AC3E}">
        <p14:creationId xmlns:p14="http://schemas.microsoft.com/office/powerpoint/2010/main" val="376614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CE81D9A-3EBE-47E6-9FFE-4F5DC9228998}"/>
              </a:ext>
            </a:extLst>
          </p:cNvPr>
          <p:cNvSpPr/>
          <p:nvPr userDrawn="1"/>
        </p:nvSpPr>
        <p:spPr>
          <a:xfrm>
            <a:off x="731837" y="728663"/>
            <a:ext cx="10728325" cy="54006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B71B22-41C9-4B29-BBAF-D310F70D5A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181127"/>
          </a:xfr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kern="1200" dirty="0">
                <a:solidFill>
                  <a:schemeClr val="bg1">
                    <a:lumMod val="95000"/>
                  </a:schemeClr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B23E2-535E-43FD-BC5A-5B0A23F67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88C28F-3535-4BD7-8447-9E16B4A82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AD668-BAD5-430C-8E92-EA29C113C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9269" y="3246437"/>
            <a:ext cx="475954" cy="4111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6486C365-2F9C-4F73-B5E5-7A34C7F5CB0A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5C7D6DEF-F69F-4718-AECA-B2651503C7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128" y="208017"/>
            <a:ext cx="1335225" cy="52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287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829-677C-4F36-9718-0D244928F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9EC8E-C3B7-4151-8CA6-F04B70023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9399"/>
            <a:ext cx="10515600" cy="4197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335D0-7DE0-49C6-A54C-9C1131E02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2AA7B-4BDF-429D-B1B3-FACA1CB10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9269" y="3246437"/>
            <a:ext cx="475954" cy="4111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86C365-2F9C-4F73-B5E5-7A34C7F5CB0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C8026EFF-4F12-4CF8-968E-7C0510A095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756273"/>
            <a:ext cx="1792725" cy="2152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ts val="960"/>
              </a:lnSpc>
              <a:spcBef>
                <a:spcPts val="200"/>
              </a:spcBef>
              <a:buNone/>
              <a:defRPr sz="800">
                <a:solidFill>
                  <a:schemeClr val="tx1"/>
                </a:solidFill>
              </a:defRPr>
            </a:lvl1pPr>
            <a:lvl2pPr>
              <a:defRPr sz="800" b="0" i="0">
                <a:latin typeface="Ideal Sans Extra Light" pitchFamily="2" charset="0"/>
                <a:cs typeface="Ideal Sans Extra Light" pitchFamily="2" charset="0"/>
              </a:defRPr>
            </a:lvl2pPr>
            <a:lvl3pPr>
              <a:defRPr sz="800" b="0" i="0">
                <a:latin typeface="Ideal Sans Extra Light" pitchFamily="2" charset="0"/>
                <a:cs typeface="Ideal Sans Extra Light" pitchFamily="2" charset="0"/>
              </a:defRPr>
            </a:lvl3pPr>
            <a:lvl4pPr>
              <a:defRPr sz="800" b="0" i="0">
                <a:latin typeface="Ideal Sans Extra Light" pitchFamily="2" charset="0"/>
                <a:cs typeface="Ideal Sans Extra Light" pitchFamily="2" charset="0"/>
              </a:defRPr>
            </a:lvl4pPr>
            <a:lvl5pPr>
              <a:defRPr sz="800" b="0" i="0">
                <a:latin typeface="Ideal Sans Extra Light" pitchFamily="2" charset="0"/>
                <a:cs typeface="Ideal Sans Extra Light" pitchFamily="2" charset="0"/>
              </a:defRPr>
            </a:lvl5pPr>
            <a:lvl6pPr>
              <a:defRPr sz="800" b="0" i="0">
                <a:latin typeface="Ideal Sans Extra Light" pitchFamily="2" charset="0"/>
                <a:cs typeface="Ideal Sans Extra Light" pitchFamily="2" charset="0"/>
              </a:defRPr>
            </a:lvl6pPr>
            <a:lvl7pPr>
              <a:defRPr sz="800" b="0" i="0">
                <a:latin typeface="Ideal Sans Extra Light" pitchFamily="2" charset="0"/>
                <a:cs typeface="Ideal Sans Extra Light" pitchFamily="2" charset="0"/>
              </a:defRPr>
            </a:lvl7pPr>
            <a:lvl8pPr>
              <a:defRPr sz="800" b="0" i="0">
                <a:latin typeface="Ideal Sans Extra Light" pitchFamily="2" charset="0"/>
                <a:cs typeface="Ideal Sans Extra Light" pitchFamily="2" charset="0"/>
              </a:defRPr>
            </a:lvl8pPr>
            <a:lvl9pPr>
              <a:defRPr sz="800" b="0" i="0">
                <a:latin typeface="Ideal Sans Extra Light" pitchFamily="2" charset="0"/>
                <a:cs typeface="Ideal Sans Extra Light" pitchFamily="2" charset="0"/>
              </a:defRPr>
            </a:lvl9pPr>
          </a:lstStyle>
          <a:p>
            <a:pPr lvl="0"/>
            <a:r>
              <a:rPr lang="fr-FR"/>
              <a:t>CHAPTER TITLE (IF DESIRED)</a:t>
            </a:r>
          </a:p>
        </p:txBody>
      </p:sp>
    </p:spTree>
    <p:extLst>
      <p:ext uri="{BB962C8B-B14F-4D97-AF65-F5344CB8AC3E}">
        <p14:creationId xmlns:p14="http://schemas.microsoft.com/office/powerpoint/2010/main" val="655285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276167" y="6245226"/>
            <a:ext cx="2444751" cy="474663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z="1200" smtClean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pPr algn="r">
                <a:buSzPct val="25000"/>
              </a:pPr>
              <a:t>‹#›</a:t>
            </a:fld>
            <a:endParaRPr lang="cs-CZ" sz="1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15077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1644650" y="0"/>
            <a:ext cx="9057215" cy="10509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1644650" y="1600200"/>
            <a:ext cx="4425948" cy="4524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50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42950" marR="0" lvl="1" indent="-285750" algn="l" rtl="0">
              <a:spcBef>
                <a:spcPts val="50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43000" marR="0" lvl="2" indent="-228600" algn="l" rtl="0">
              <a:spcBef>
                <a:spcPts val="50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00200" marR="0" lvl="3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57400" marR="0" lvl="4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6273800" y="1600200"/>
            <a:ext cx="4428067" cy="4524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50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42950" marR="0" lvl="1" indent="-285750" algn="l" rtl="0">
              <a:spcBef>
                <a:spcPts val="50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43000" marR="0" lvl="2" indent="-228600" algn="l" rtl="0">
              <a:spcBef>
                <a:spcPts val="50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00200" marR="0" lvl="3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57400" marR="0" lvl="4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276167" y="6245226"/>
            <a:ext cx="2444751" cy="474663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z="1200" smtClean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pPr algn="r">
                <a:buSzPct val="25000"/>
              </a:pPr>
              <a:t>‹#›</a:t>
            </a:fld>
            <a:endParaRPr lang="cs-CZ" sz="1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43288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09601" y="1535112"/>
            <a:ext cx="5386916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457200" marR="0" lvl="1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914400" marR="0" lvl="2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8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371600" marR="0" lvl="3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1828800" marR="0" lvl="4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286000" marR="0" lvl="5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743200" marR="0" lvl="6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200400" marR="0" lvl="7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657600" marR="0" lvl="8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609601" y="2174875"/>
            <a:ext cx="5386916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50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42950" marR="0" lvl="1" indent="-28575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43000" marR="0" lvl="2" indent="-228600" algn="l" rtl="0">
              <a:spcBef>
                <a:spcPts val="500"/>
              </a:spcBef>
              <a:spcAft>
                <a:spcPts val="0"/>
              </a:spcAft>
              <a:buNone/>
              <a:defRPr sz="18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00200" marR="0" lvl="3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57400" marR="0" lvl="4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3"/>
          </p:nvPr>
        </p:nvSpPr>
        <p:spPr>
          <a:xfrm>
            <a:off x="6193367" y="1535112"/>
            <a:ext cx="5389032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457200" marR="0" lvl="1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914400" marR="0" lvl="2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8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371600" marR="0" lvl="3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1828800" marR="0" lvl="4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286000" marR="0" lvl="5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743200" marR="0" lvl="6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200400" marR="0" lvl="7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657600" marR="0" lvl="8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4"/>
          </p:nvPr>
        </p:nvSpPr>
        <p:spPr>
          <a:xfrm>
            <a:off x="6193367" y="2174875"/>
            <a:ext cx="5389032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50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42950" marR="0" lvl="1" indent="-28575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43000" marR="0" lvl="2" indent="-228600" algn="l" rtl="0">
              <a:spcBef>
                <a:spcPts val="500"/>
              </a:spcBef>
              <a:spcAft>
                <a:spcPts val="0"/>
              </a:spcAft>
              <a:buNone/>
              <a:defRPr sz="18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00200" marR="0" lvl="3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57400" marR="0" lvl="4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276167" y="6245226"/>
            <a:ext cx="2444751" cy="474663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z="1200" smtClean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pPr algn="r">
                <a:buSzPct val="25000"/>
              </a:pPr>
              <a:t>‹#›</a:t>
            </a:fld>
            <a:endParaRPr lang="cs-CZ" sz="1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94729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1644650" y="0"/>
            <a:ext cx="9057215" cy="10509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276167" y="6245226"/>
            <a:ext cx="2444751" cy="474663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z="1200" smtClean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pPr algn="r">
                <a:buSzPct val="25000"/>
              </a:pPr>
              <a:t>‹#›</a:t>
            </a:fld>
            <a:endParaRPr lang="cs-CZ" sz="1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16562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609601" y="273051"/>
            <a:ext cx="4011084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4766733" y="273050"/>
            <a:ext cx="6815667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500"/>
              </a:spcBef>
              <a:spcAft>
                <a:spcPts val="0"/>
              </a:spcAft>
              <a:buNone/>
              <a:defRPr sz="32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42950" marR="0" lvl="1" indent="-285750" algn="l" rtl="0">
              <a:spcBef>
                <a:spcPts val="500"/>
              </a:spcBef>
              <a:spcAft>
                <a:spcPts val="0"/>
              </a:spcAft>
              <a:buNone/>
              <a:defRPr sz="28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43000" marR="0" lvl="2" indent="-228600" algn="l" rtl="0">
              <a:spcBef>
                <a:spcPts val="50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00200" marR="0" lvl="3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57400" marR="0" lvl="4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4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457200" marR="0" lvl="1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2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914400" marR="0" lvl="2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371600" marR="0" lvl="3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1828800" marR="0" lvl="4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286000" marR="0" lvl="5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743200" marR="0" lvl="6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200400" marR="0" lvl="7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657600" marR="0" lvl="8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276167" y="6245226"/>
            <a:ext cx="2444751" cy="474663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z="1200" smtClean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pPr algn="r">
                <a:buSzPct val="25000"/>
              </a:pPr>
              <a:t>‹#›</a:t>
            </a:fld>
            <a:endParaRPr lang="cs-CZ" sz="1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92743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2389718" y="4800601"/>
            <a:ext cx="73151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55" name="Shape 55"/>
          <p:cNvSpPr>
            <a:spLocks noGrp="1"/>
          </p:cNvSpPr>
          <p:nvPr>
            <p:ph type="pic" idx="2"/>
          </p:nvPr>
        </p:nvSpPr>
        <p:spPr>
          <a:xfrm>
            <a:off x="2389718" y="612775"/>
            <a:ext cx="73151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32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457200" marR="0" lvl="1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8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914400" marR="0" lvl="2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371600" marR="0" lvl="3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1828800" marR="0" lvl="4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286000" marR="0" lvl="5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743200" marR="0" lvl="6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200400" marR="0" lvl="7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657600" marR="0" lvl="8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2389718" y="5367338"/>
            <a:ext cx="73151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4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457200" marR="0" lvl="1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2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914400" marR="0" lvl="2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371600" marR="0" lvl="3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1828800" marR="0" lvl="4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286000" marR="0" lvl="5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743200" marR="0" lvl="6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200400" marR="0" lvl="7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657600" marR="0" lvl="8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276167" y="6245226"/>
            <a:ext cx="2444751" cy="474663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z="1200" smtClean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pPr algn="r">
                <a:buSzPct val="25000"/>
              </a:pPr>
              <a:t>‹#›</a:t>
            </a:fld>
            <a:endParaRPr lang="cs-CZ" sz="1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25624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1644650" y="0"/>
            <a:ext cx="9057215" cy="10509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 rot="5400000">
            <a:off x="3911070" y="-666221"/>
            <a:ext cx="4524374" cy="905721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50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42950" marR="0" lvl="1" indent="-28575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43000" marR="0" lvl="2" indent="-228600" algn="l" rtl="0">
              <a:spcBef>
                <a:spcPts val="50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00200" marR="0" lvl="3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57400" marR="0" lvl="4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8276167" y="6245226"/>
            <a:ext cx="2444751" cy="474663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z="1200" smtClean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pPr algn="r">
                <a:buSzPct val="25000"/>
              </a:pPr>
              <a:t>‹#›</a:t>
            </a:fld>
            <a:endParaRPr lang="cs-CZ" sz="1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16189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 rot="5400000">
            <a:off x="6508221" y="1930929"/>
            <a:ext cx="6124574" cy="22627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 rot="5400000">
            <a:off x="1878013" y="-233363"/>
            <a:ext cx="6124574" cy="659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50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42950" marR="0" lvl="1" indent="-28575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43000" marR="0" lvl="2" indent="-228600" algn="l" rtl="0">
              <a:spcBef>
                <a:spcPts val="50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00200" marR="0" lvl="3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57400" marR="0" lvl="4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8276167" y="6245226"/>
            <a:ext cx="2444751" cy="474663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z="1200" smtClean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pPr algn="r">
                <a:buSzPct val="25000"/>
              </a:pPr>
              <a:t>‹#›</a:t>
            </a:fld>
            <a:endParaRPr lang="cs-CZ" sz="1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24141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ázdný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8276167" y="6110288"/>
            <a:ext cx="2444751" cy="6095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z="140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pPr algn="r">
                <a:buSzPct val="25000"/>
              </a:pPr>
              <a:t>‹#›</a:t>
            </a:fld>
            <a:endParaRPr lang="cs-CZ" sz="140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1644650" y="0"/>
            <a:ext cx="9057215" cy="10509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r>
              <a:rPr lang="cs-CZ"/>
              <a:t>Kliknutím lze upravit styl.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1408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1644650" y="0"/>
            <a:ext cx="9057215" cy="10509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1644650" y="1600200"/>
            <a:ext cx="9057215" cy="4524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50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42950" marR="0" lvl="1" indent="-28575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43000" marR="0" lvl="2" indent="-228600" algn="l" rtl="0">
              <a:spcBef>
                <a:spcPts val="50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00200" marR="0" lvl="3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57400" marR="0" lvl="4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xfrm>
            <a:off x="8276167" y="6110288"/>
            <a:ext cx="2444751" cy="6095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z="140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pPr algn="r">
                <a:buSzPct val="25000"/>
              </a:pPr>
              <a:t>‹#›</a:t>
            </a:fld>
            <a:endParaRPr lang="cs-CZ" sz="140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734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ctrTitle"/>
          </p:nvPr>
        </p:nvSpPr>
        <p:spPr>
          <a:xfrm>
            <a:off x="914400" y="2130425"/>
            <a:ext cx="103632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subTitle" idx="1"/>
          </p:nvPr>
        </p:nvSpPr>
        <p:spPr>
          <a:xfrm>
            <a:off x="1828801" y="3886200"/>
            <a:ext cx="85343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457200" marR="0" lvl="1" indent="0" algn="ctr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914400" marR="0" lvl="2" indent="0" algn="ctr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371600" marR="0" lvl="3" indent="0" algn="ctr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1828800" marR="0" lvl="4" indent="0" algn="ctr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286000" marR="0" lvl="5" indent="0" algn="ctr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743200" marR="0" lvl="6" indent="0" algn="ctr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200400" marR="0" lvl="7" indent="0" algn="ctr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657600" marR="0" lvl="8" indent="0" algn="ctr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r>
              <a:rPr lang="cs-CZ"/>
              <a:t>Kliknutím lze upravit styl předlohy.</a:t>
            </a:r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sldNum" idx="12"/>
          </p:nvPr>
        </p:nvSpPr>
        <p:spPr>
          <a:xfrm>
            <a:off x="9891943" y="6110288"/>
            <a:ext cx="2444751" cy="6095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pPr algn="r">
                <a:buSzPct val="25000"/>
              </a:pPr>
              <a:t>‹#›</a:t>
            </a:fld>
            <a:endParaRPr lang="cs-CZ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741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963083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963083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457200" marR="0" lvl="1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8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914400" marR="0" lvl="2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371600" marR="0" lvl="3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1828800" marR="0" lvl="4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286000" marR="0" lvl="5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743200" marR="0" lvl="6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200400" marR="0" lvl="7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657600" marR="0" lvl="8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4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sldNum" idx="12"/>
          </p:nvPr>
        </p:nvSpPr>
        <p:spPr>
          <a:xfrm>
            <a:off x="8276167" y="6110288"/>
            <a:ext cx="2444751" cy="6095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z="140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pPr algn="r">
                <a:buSzPct val="25000"/>
              </a:pPr>
              <a:t>‹#›</a:t>
            </a:fld>
            <a:endParaRPr lang="cs-CZ" sz="140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197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1644650" y="0"/>
            <a:ext cx="9057215" cy="10509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1644650" y="1600200"/>
            <a:ext cx="4425948" cy="4524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50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42950" marR="0" lvl="1" indent="-285750" algn="l" rtl="0">
              <a:spcBef>
                <a:spcPts val="50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43000" marR="0" lvl="2" indent="-228600" algn="l" rtl="0">
              <a:spcBef>
                <a:spcPts val="50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00200" marR="0" lvl="3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57400" marR="0" lvl="4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2"/>
          </p:nvPr>
        </p:nvSpPr>
        <p:spPr>
          <a:xfrm>
            <a:off x="6273800" y="1600200"/>
            <a:ext cx="4428067" cy="4524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50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42950" marR="0" lvl="1" indent="-285750" algn="l" rtl="0">
              <a:spcBef>
                <a:spcPts val="50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43000" marR="0" lvl="2" indent="-228600" algn="l" rtl="0">
              <a:spcBef>
                <a:spcPts val="50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00200" marR="0" lvl="3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57400" marR="0" lvl="4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50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8276167" y="6110288"/>
            <a:ext cx="2444751" cy="6095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z="140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pPr algn="r">
                <a:buSzPct val="25000"/>
              </a:pPr>
              <a:t>‹#›</a:t>
            </a:fld>
            <a:endParaRPr lang="cs-CZ" sz="140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491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09601" y="1535112"/>
            <a:ext cx="5386916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457200" marR="0" lvl="1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914400" marR="0" lvl="2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8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371600" marR="0" lvl="3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1828800" marR="0" lvl="4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286000" marR="0" lvl="5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743200" marR="0" lvl="6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200400" marR="0" lvl="7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657600" marR="0" lvl="8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2"/>
          </p:nvPr>
        </p:nvSpPr>
        <p:spPr>
          <a:xfrm>
            <a:off x="609601" y="2174875"/>
            <a:ext cx="5386916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50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42950" marR="0" lvl="1" indent="-28575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43000" marR="0" lvl="2" indent="-228600" algn="l" rtl="0">
              <a:spcBef>
                <a:spcPts val="500"/>
              </a:spcBef>
              <a:spcAft>
                <a:spcPts val="0"/>
              </a:spcAft>
              <a:buNone/>
              <a:defRPr sz="18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00200" marR="0" lvl="3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57400" marR="0" lvl="4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body" idx="3"/>
          </p:nvPr>
        </p:nvSpPr>
        <p:spPr>
          <a:xfrm>
            <a:off x="6193367" y="1535112"/>
            <a:ext cx="5389032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457200" marR="0" lvl="1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914400" marR="0" lvl="2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8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371600" marR="0" lvl="3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1828800" marR="0" lvl="4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286000" marR="0" lvl="5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743200" marR="0" lvl="6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200400" marR="0" lvl="7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657600" marR="0" lvl="8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600" b="1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type="body" idx="4"/>
          </p:nvPr>
        </p:nvSpPr>
        <p:spPr>
          <a:xfrm>
            <a:off x="6193367" y="2174875"/>
            <a:ext cx="5389032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50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42950" marR="0" lvl="1" indent="-28575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43000" marR="0" lvl="2" indent="-228600" algn="l" rtl="0">
              <a:spcBef>
                <a:spcPts val="500"/>
              </a:spcBef>
              <a:spcAft>
                <a:spcPts val="0"/>
              </a:spcAft>
              <a:buNone/>
              <a:defRPr sz="18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00200" marR="0" lvl="3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57400" marR="0" lvl="4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50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8276167" y="6110288"/>
            <a:ext cx="2444751" cy="6095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z="140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pPr algn="r">
                <a:buSzPct val="25000"/>
              </a:pPr>
              <a:t>‹#›</a:t>
            </a:fld>
            <a:endParaRPr lang="cs-CZ" sz="140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567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644650" y="0"/>
            <a:ext cx="9057215" cy="10509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8276167" y="6110288"/>
            <a:ext cx="2444751" cy="6095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z="140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pPr algn="r">
                <a:buSzPct val="25000"/>
              </a:pPr>
              <a:t>‹#›</a:t>
            </a:fld>
            <a:endParaRPr lang="cs-CZ" sz="140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850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609601" y="273051"/>
            <a:ext cx="4011084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4766733" y="273050"/>
            <a:ext cx="6815667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500"/>
              </a:spcBef>
              <a:spcAft>
                <a:spcPts val="0"/>
              </a:spcAft>
              <a:buNone/>
              <a:defRPr sz="32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42950" marR="0" lvl="1" indent="-285750" algn="l" rtl="0">
              <a:spcBef>
                <a:spcPts val="500"/>
              </a:spcBef>
              <a:spcAft>
                <a:spcPts val="0"/>
              </a:spcAft>
              <a:buNone/>
              <a:defRPr sz="28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43000" marR="0" lvl="2" indent="-228600" algn="l" rtl="0">
              <a:spcBef>
                <a:spcPts val="50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00200" marR="0" lvl="3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57400" marR="0" lvl="4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4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457200" marR="0" lvl="1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2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914400" marR="0" lvl="2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371600" marR="0" lvl="3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1828800" marR="0" lvl="4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286000" marR="0" lvl="5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743200" marR="0" lvl="6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200400" marR="0" lvl="7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657600" marR="0" lvl="8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sldNum" idx="12"/>
          </p:nvPr>
        </p:nvSpPr>
        <p:spPr>
          <a:xfrm>
            <a:off x="8276167" y="6110288"/>
            <a:ext cx="2444751" cy="6095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z="140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pPr algn="r">
                <a:buSzPct val="25000"/>
              </a:pPr>
              <a:t>‹#›</a:t>
            </a:fld>
            <a:endParaRPr lang="cs-CZ" sz="140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355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2389718" y="4800601"/>
            <a:ext cx="73151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115" name="Shape 115"/>
          <p:cNvSpPr>
            <a:spLocks noGrp="1"/>
          </p:cNvSpPr>
          <p:nvPr>
            <p:ph type="pic" idx="2"/>
          </p:nvPr>
        </p:nvSpPr>
        <p:spPr>
          <a:xfrm>
            <a:off x="2389718" y="612775"/>
            <a:ext cx="73151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32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457200" marR="0" lvl="1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8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914400" marR="0" lvl="2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4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371600" marR="0" lvl="3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1828800" marR="0" lvl="4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286000" marR="0" lvl="5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743200" marR="0" lvl="6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200400" marR="0" lvl="7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657600" marR="0" lvl="8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r>
              <a:rPr lang="cs-CZ"/>
              <a:t>Kliknutím na ikonu přidáte obrázek.</a:t>
            </a:r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2389718" y="5367338"/>
            <a:ext cx="73151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4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457200" marR="0" lvl="1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2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914400" marR="0" lvl="2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1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371600" marR="0" lvl="3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1828800" marR="0" lvl="4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286000" marR="0" lvl="5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743200" marR="0" lvl="6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200400" marR="0" lvl="7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657600" marR="0" lvl="8" indent="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  <a:defRPr sz="9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type="sldNum" idx="12"/>
          </p:nvPr>
        </p:nvSpPr>
        <p:spPr>
          <a:xfrm>
            <a:off x="8276167" y="6110288"/>
            <a:ext cx="2444751" cy="6095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z="140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pPr algn="r">
                <a:buSzPct val="25000"/>
              </a:pPr>
              <a:t>‹#›</a:t>
            </a:fld>
            <a:endParaRPr lang="cs-CZ" sz="140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27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1644650" y="0"/>
            <a:ext cx="9057215" cy="10509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 rot="5400000">
            <a:off x="3911070" y="-666221"/>
            <a:ext cx="4524374" cy="905721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50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42950" marR="0" lvl="1" indent="-28575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43000" marR="0" lvl="2" indent="-228600" algn="l" rtl="0">
              <a:spcBef>
                <a:spcPts val="50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00200" marR="0" lvl="3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57400" marR="0" lvl="4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8276167" y="6110288"/>
            <a:ext cx="2444751" cy="6095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z="140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pPr algn="r">
                <a:buSzPct val="25000"/>
              </a:pPr>
              <a:t>‹#›</a:t>
            </a:fld>
            <a:endParaRPr lang="cs-CZ" sz="140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815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 rot="5400000">
            <a:off x="6508221" y="1930929"/>
            <a:ext cx="6124574" cy="22627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 rot="5400000">
            <a:off x="1878013" y="-233363"/>
            <a:ext cx="6124574" cy="659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50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42950" marR="0" lvl="1" indent="-28575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43000" marR="0" lvl="2" indent="-228600" algn="l" rtl="0">
              <a:spcBef>
                <a:spcPts val="50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00200" marR="0" lvl="3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57400" marR="0" lvl="4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125" name="Shape 125"/>
          <p:cNvSpPr txBox="1">
            <a:spLocks noGrp="1"/>
          </p:cNvSpPr>
          <p:nvPr>
            <p:ph type="sldNum" idx="12"/>
          </p:nvPr>
        </p:nvSpPr>
        <p:spPr>
          <a:xfrm>
            <a:off x="8276167" y="6110288"/>
            <a:ext cx="2444751" cy="6095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z="140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pPr algn="r">
                <a:buSzPct val="25000"/>
              </a:pPr>
              <a:t>‹#›</a:t>
            </a:fld>
            <a:endParaRPr lang="cs-CZ" sz="140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322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5.jpe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FC6B7E2-9EA7-46DA-A91B-4CE48433401E}"/>
              </a:ext>
            </a:extLst>
          </p:cNvPr>
          <p:cNvSpPr/>
          <p:nvPr userDrawn="1"/>
        </p:nvSpPr>
        <p:spPr>
          <a:xfrm>
            <a:off x="740465" y="728663"/>
            <a:ext cx="10711069" cy="5400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AF4BD6-3E94-444E-AF06-371FB5078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4819"/>
            <a:ext cx="10515600" cy="998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3CCB2-A8DE-4D7A-94B9-79E134FF8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264" y="359337"/>
            <a:ext cx="4114800" cy="3788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00009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072785-AE42-4858-AFDC-953B3853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63357"/>
            <a:ext cx="10515600" cy="4213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C9DA123-402D-4037-98E4-4E751049CA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25941" y="3246437"/>
            <a:ext cx="401217" cy="411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009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fld id="{6486C365-2F9C-4F73-B5E5-7A34C7F5CB0A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9B545AA5-0558-4A44-9A36-6C594D1B557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907" y="205824"/>
            <a:ext cx="1341444" cy="52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13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ource Sans Pro ExtraLight" panose="020B0303030403020204" pitchFamily="34" charset="0"/>
          <a:ea typeface="Source Sans Pro ExtraLight" panose="020B0303030403020204" pitchFamily="34" charset="0"/>
          <a:cs typeface="+mj-cs"/>
        </a:defRPr>
      </a:lvl1pPr>
    </p:titleStyle>
    <p:bodyStyle>
      <a:lvl1pPr marL="0" indent="1800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180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>
          <a:tab pos="36195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447675" indent="180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>
          <a:tab pos="1076325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28650" indent="180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180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>
          <a:tab pos="982663" algn="l"/>
        </a:tabLst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59">
          <p15:clr>
            <a:srgbClr val="F26B43"/>
          </p15:clr>
        </p15:guide>
        <p15:guide id="2" pos="461">
          <p15:clr>
            <a:srgbClr val="F26B43"/>
          </p15:clr>
        </p15:guide>
        <p15:guide id="3" pos="7197" userDrawn="1">
          <p15:clr>
            <a:srgbClr val="F26B43"/>
          </p15:clr>
        </p15:guide>
        <p15:guide id="4" orient="horz" pos="3861">
          <p15:clr>
            <a:srgbClr val="F26B43"/>
          </p15:clr>
        </p15:guide>
        <p15:guide id="5" orient="horz" pos="391" userDrawn="1">
          <p15:clr>
            <a:srgbClr val="F26B43"/>
          </p15:clr>
        </p15:guide>
        <p15:guide id="6" orient="horz" pos="125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/>
        </p:nvSpPr>
        <p:spPr>
          <a:xfrm>
            <a:off x="-16933" y="1968500"/>
            <a:ext cx="12208932" cy="4889500"/>
          </a:xfrm>
          <a:prstGeom prst="rect">
            <a:avLst/>
          </a:prstGeom>
          <a:solidFill>
            <a:srgbClr val="003258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endParaRPr sz="3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Shape 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63601" y="682625"/>
            <a:ext cx="8983132" cy="593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Shape 1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" y="1989138"/>
            <a:ext cx="1083732" cy="486886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1644650" y="0"/>
            <a:ext cx="9057215" cy="10509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1644650" y="1600200"/>
            <a:ext cx="9057215" cy="4524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50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42950" marR="0" lvl="1" indent="-28575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43000" marR="0" lvl="2" indent="-228600" algn="l" rtl="0">
              <a:spcBef>
                <a:spcPts val="50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00200" marR="0" lvl="3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57400" marR="0" lvl="4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/>
          <p:nvPr/>
        </p:nvSpPr>
        <p:spPr>
          <a:xfrm>
            <a:off x="1627716" y="6245226"/>
            <a:ext cx="1826683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endParaRPr sz="3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3888317" y="6245226"/>
            <a:ext cx="3860800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endParaRPr sz="3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276167" y="6245226"/>
            <a:ext cx="2444751" cy="474663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z="1200" smtClean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pPr algn="r">
                <a:buSzPct val="25000"/>
              </a:pPr>
              <a:t>‹#›</a:t>
            </a:fld>
            <a:endParaRPr lang="cs-CZ" sz="12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5106742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89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/>
        </p:nvSpPr>
        <p:spPr>
          <a:xfrm>
            <a:off x="4234" y="1"/>
            <a:ext cx="10699751" cy="1079499"/>
          </a:xfrm>
          <a:prstGeom prst="rect">
            <a:avLst/>
          </a:prstGeom>
          <a:solidFill>
            <a:srgbClr val="003D6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endParaRPr sz="3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1644650" y="0"/>
            <a:ext cx="9057215" cy="10509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1644650" y="1600200"/>
            <a:ext cx="9057215" cy="4524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50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742950" marR="0" lvl="1" indent="-28575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143000" marR="0" lvl="2" indent="-228600" algn="l" rtl="0">
              <a:spcBef>
                <a:spcPts val="50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00200" marR="0" lvl="3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003D6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57400" marR="0" lvl="4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50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858585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/>
          <p:nvPr/>
        </p:nvSpPr>
        <p:spPr>
          <a:xfrm>
            <a:off x="1644650" y="6110288"/>
            <a:ext cx="1828799" cy="61118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endParaRPr sz="3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Shape 71"/>
          <p:cNvSpPr txBox="1"/>
          <p:nvPr/>
        </p:nvSpPr>
        <p:spPr>
          <a:xfrm>
            <a:off x="3886200" y="6102351"/>
            <a:ext cx="3860800" cy="61118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endParaRPr sz="3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8276167" y="6110288"/>
            <a:ext cx="2444751" cy="60959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cs-CZ" sz="140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pPr algn="r">
                <a:buSzPct val="25000"/>
              </a:pPr>
              <a:t>‹#›</a:t>
            </a:fld>
            <a:endParaRPr lang="cs-CZ" sz="140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11504084" y="558800"/>
            <a:ext cx="696381" cy="522288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endParaRPr sz="3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11495618" y="0"/>
            <a:ext cx="696381" cy="522288"/>
          </a:xfrm>
          <a:prstGeom prst="rect">
            <a:avLst/>
          </a:prstGeom>
          <a:solidFill>
            <a:srgbClr val="C2CD23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endParaRPr sz="3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Shape 75"/>
          <p:cNvSpPr/>
          <p:nvPr/>
        </p:nvSpPr>
        <p:spPr>
          <a:xfrm>
            <a:off x="10754784" y="558800"/>
            <a:ext cx="696381" cy="522288"/>
          </a:xfrm>
          <a:prstGeom prst="rect">
            <a:avLst/>
          </a:prstGeom>
          <a:solidFill>
            <a:srgbClr val="003D6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endParaRPr sz="3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Shape 76"/>
          <p:cNvSpPr/>
          <p:nvPr/>
        </p:nvSpPr>
        <p:spPr>
          <a:xfrm>
            <a:off x="10754784" y="0"/>
            <a:ext cx="696381" cy="522288"/>
          </a:xfrm>
          <a:prstGeom prst="rect">
            <a:avLst/>
          </a:prstGeom>
          <a:solidFill>
            <a:srgbClr val="FDBB3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endParaRPr sz="3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Shape 7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1341437"/>
            <a:ext cx="1189565" cy="55165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646063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/>
        </p:nvSpPr>
        <p:spPr>
          <a:xfrm>
            <a:off x="782333" y="2319822"/>
            <a:ext cx="10627334" cy="38164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800" b="1" kern="0" dirty="0">
                <a:solidFill>
                  <a:srgbClr val="FFFFFF"/>
                </a:solidFill>
                <a:latin typeface="Aptos" panose="020B0004020202020204" pitchFamily="34" charset="0"/>
                <a:cs typeface="Arial"/>
                <a:sym typeface="Arial"/>
              </a:rPr>
              <a:t>ZDRAVOTNĚ–SOCIÁLNÍ PROSTŘEDÍ, VENKOVŠTÍ LÉKAŘI</a:t>
            </a:r>
            <a:endParaRPr kumimoji="0" lang="cs-CZ" sz="4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600" b="1" kern="0" dirty="0">
                <a:solidFill>
                  <a:srgbClr val="FFFFFF"/>
                </a:solidFill>
                <a:latin typeface="Aptos" panose="020B0004020202020204" pitchFamily="34" charset="0"/>
                <a:cs typeface="Arial"/>
                <a:sym typeface="Arial"/>
              </a:rPr>
              <a:t>MICHAELA MATOUŠKOVÁ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200" kern="0" dirty="0">
                <a:solidFill>
                  <a:srgbClr val="FFFFFF"/>
                </a:solidFill>
                <a:latin typeface="Aptos" panose="020B0004020202020204" pitchFamily="34" charset="0"/>
                <a:cs typeface="Arial"/>
                <a:sym typeface="Arial"/>
              </a:rPr>
              <a:t>náměstkyně ministra zdravotnictví,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200" kern="0" dirty="0">
                <a:solidFill>
                  <a:srgbClr val="FFFFFF"/>
                </a:solidFill>
                <a:latin typeface="Aptos" panose="020B0004020202020204" pitchFamily="34" charset="0"/>
                <a:cs typeface="Arial"/>
                <a:sym typeface="Arial"/>
              </a:rPr>
              <a:t>starostka obce Řečany nad Labem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lang="cs-CZ" sz="2400" kern="0" dirty="0">
                <a:solidFill>
                  <a:srgbClr val="FFFFFF"/>
                </a:solidFill>
                <a:latin typeface="Aptos" panose="020B0004020202020204" pitchFamily="34" charset="0"/>
                <a:cs typeface="Arial"/>
                <a:sym typeface="Arial"/>
              </a:rPr>
              <a:t>Celostátní konference SMS, 27</a:t>
            </a:r>
            <a:r>
              <a:rPr kumimoji="0" lang="cs-CZ" sz="240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  <a:sym typeface="Arial"/>
              </a:rPr>
              <a:t>. </a:t>
            </a:r>
            <a:r>
              <a:rPr lang="cs-CZ" sz="2400" kern="0" dirty="0">
                <a:solidFill>
                  <a:srgbClr val="FFFFFF"/>
                </a:solidFill>
                <a:latin typeface="Aptos" panose="020B0004020202020204" pitchFamily="34" charset="0"/>
                <a:cs typeface="Arial"/>
                <a:sym typeface="Arial"/>
              </a:rPr>
              <a:t>listopadu 2025</a:t>
            </a:r>
            <a:endParaRPr kumimoji="0" lang="cs-CZ" sz="24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" panose="020B0604020202020204" charset="0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0D2E1-0E34-A8BB-DD2D-734F27E46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Nadpis 1">
            <a:extLst>
              <a:ext uri="{FF2B5EF4-FFF2-40B4-BE49-F238E27FC236}">
                <a16:creationId xmlns:a16="http://schemas.microsoft.com/office/drawing/2014/main" id="{A1C4A594-F441-8876-CAAF-ECBC91D87367}"/>
              </a:ext>
            </a:extLst>
          </p:cNvPr>
          <p:cNvSpPr txBox="1">
            <a:spLocks/>
          </p:cNvSpPr>
          <p:nvPr/>
        </p:nvSpPr>
        <p:spPr>
          <a:xfrm>
            <a:off x="548640" y="124888"/>
            <a:ext cx="9935062" cy="10509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600" dirty="0">
                <a:latin typeface="Gill Sans"/>
              </a:rPr>
              <a:t>SLADĚNÍ </a:t>
            </a:r>
            <a:r>
              <a:rPr lang="cs-CZ" sz="3600" dirty="0"/>
              <a:t>ZDRAVOTNĚ–SOCIÁLNÍHO  POMEZÍ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"/>
              <a:sym typeface="Gill Sans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B4DE773-2C20-2530-4CB5-D4845BB5557B}"/>
              </a:ext>
            </a:extLst>
          </p:cNvPr>
          <p:cNvSpPr txBox="1"/>
          <p:nvPr/>
        </p:nvSpPr>
        <p:spPr>
          <a:xfrm>
            <a:off x="548640" y="1342727"/>
            <a:ext cx="10105327" cy="618630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Ministerstvo zdravotnictví postupně ve všech krajích představuje data pro dané území, aby se každý kraj mohl připravit na hrozby, které ho čekají</a:t>
            </a:r>
            <a:endParaRPr lang="cs-CZ" sz="2400" b="1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b="1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cs-CZ" sz="2800" b="1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SPOLUPRÁCE S KRAJI A VZP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Kulaté stoly, sdílená data, společná koncepce zdravotní a sociální politiky kraje s obcemi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Stárnutí obyvatelstva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 err="1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Rehospitalizace</a:t>
            </a: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ze sociálních důvodů – dostatečné kapacity následné péče</a:t>
            </a: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91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317ABC-D4DD-F8A4-3FC9-DDEE653BE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2B1A043-6CC0-8112-5787-9D76C86BD0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650BA3E-DC2B-4F3A-8A61-D77AAEA35EF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cs-CZ" sz="1400" smtClean="0">
                <a:solidFill>
                  <a:srgbClr val="000000"/>
                </a:solidFill>
                <a:ea typeface="Arial"/>
                <a:cs typeface="Arial"/>
                <a:sym typeface="Arial"/>
              </a:rPr>
              <a:pPr algn="r">
                <a:buSzPct val="25000"/>
              </a:pPr>
              <a:t>3</a:t>
            </a:fld>
            <a:endParaRPr lang="cs-CZ" sz="140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4813407-8CB9-A123-FDB3-BB57EB916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"/>
            <a:ext cx="12192000" cy="685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81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7C6A5-7C5D-0CFA-791E-5F03BEAE3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Nadpis 1">
            <a:extLst>
              <a:ext uri="{FF2B5EF4-FFF2-40B4-BE49-F238E27FC236}">
                <a16:creationId xmlns:a16="http://schemas.microsoft.com/office/drawing/2014/main" id="{4643469D-14F8-E62F-BDA0-2798A059D214}"/>
              </a:ext>
            </a:extLst>
          </p:cNvPr>
          <p:cNvSpPr txBox="1">
            <a:spLocks/>
          </p:cNvSpPr>
          <p:nvPr/>
        </p:nvSpPr>
        <p:spPr>
          <a:xfrm>
            <a:off x="548640" y="124888"/>
            <a:ext cx="9935062" cy="10509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600" dirty="0">
                <a:latin typeface="Gill Sans"/>
              </a:rPr>
              <a:t>VENKOVŠTÍ LÉKAŘI – TÝMOVÉ PRAXE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"/>
              <a:sym typeface="Gill Sans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D0898B2-2911-EC85-D2B6-3E7D94C2D673}"/>
              </a:ext>
            </a:extLst>
          </p:cNvPr>
          <p:cNvSpPr txBox="1"/>
          <p:nvPr/>
        </p:nvSpPr>
        <p:spPr>
          <a:xfrm>
            <a:off x="548641" y="1397048"/>
            <a:ext cx="9708936" cy="596060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Ministerstvo zdravotnictví implementovalo týmové praxe do úhradové vyhlášky, jedná se o sdílenou praxi ve společné ordinaci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Bonifikace od zdravotních pojišťoven až 200 000 Kč/měsíčně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Praxe maximálně pro 3 úvazky lékařů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Podpora venkovských oblastí ze strany obcí poskytnutím nemovitosti - ordinace, ve které se budou jednotliví lékaři střídat. Je možné kombinovat např. VPL, PLDD a interní obory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Kraje mohou tyto ordinace podpořit dotačními programy, rezidenčními místy</a:t>
            </a: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08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ADCFF-EE59-31F9-1CEF-5CBA4D079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Nadpis 1">
            <a:extLst>
              <a:ext uri="{FF2B5EF4-FFF2-40B4-BE49-F238E27FC236}">
                <a16:creationId xmlns:a16="http://schemas.microsoft.com/office/drawing/2014/main" id="{F483A488-54C3-8D8C-670E-9106ED1AE2E3}"/>
              </a:ext>
            </a:extLst>
          </p:cNvPr>
          <p:cNvSpPr txBox="1">
            <a:spLocks/>
          </p:cNvSpPr>
          <p:nvPr/>
        </p:nvSpPr>
        <p:spPr>
          <a:xfrm>
            <a:off x="548640" y="124888"/>
            <a:ext cx="9935062" cy="10509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600" dirty="0">
                <a:latin typeface="Gill Sans"/>
              </a:rPr>
              <a:t>SDÍLENÍ DAT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"/>
              <a:sym typeface="Gill Sans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46C8DCB-A91B-B70F-AFEB-4E5FA4E58374}"/>
              </a:ext>
            </a:extLst>
          </p:cNvPr>
          <p:cNvSpPr txBox="1"/>
          <p:nvPr/>
        </p:nvSpPr>
        <p:spPr>
          <a:xfrm>
            <a:off x="548640" y="1333674"/>
            <a:ext cx="10684749" cy="69044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 současné době MZD pracuje na horizontálním propojení dat mezi ministerstvy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Data jsou již propojena s MPSV</a:t>
            </a: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cs-CZ" sz="2400" b="1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Jedná se o propojení dat s</a:t>
            </a: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MMR (územní rozvoj, demografie, kapacity zařízení = vhodné rozmístění zdravotní péče)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MV (připravenost na krizové situace, mobilita obyvatelstva, nouzová opatření a distribuce materiálu)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MŠMT (plánování personálních kapacit = zajištění dostupnosti v území, bonifikační programy pojišťoven, účelové dotace krajů)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 err="1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MSp</a:t>
            </a: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(exekuce, sebevražedná chování) </a:t>
            </a: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88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EE3C0-D0A0-1A4A-213A-8A713AF10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Nadpis 1">
            <a:extLst>
              <a:ext uri="{FF2B5EF4-FFF2-40B4-BE49-F238E27FC236}">
                <a16:creationId xmlns:a16="http://schemas.microsoft.com/office/drawing/2014/main" id="{FDD15EF6-C242-6EE9-99DB-1E421BC87DA0}"/>
              </a:ext>
            </a:extLst>
          </p:cNvPr>
          <p:cNvSpPr txBox="1">
            <a:spLocks/>
          </p:cNvSpPr>
          <p:nvPr/>
        </p:nvSpPr>
        <p:spPr>
          <a:xfrm>
            <a:off x="548640" y="124888"/>
            <a:ext cx="9935062" cy="10509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600" dirty="0">
                <a:latin typeface="Gill Sans"/>
              </a:rPr>
              <a:t>SDÍLENÍ DAT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"/>
              <a:sym typeface="Gill Sans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7B11DEB-49F6-7237-7F79-A8F0D89A5D7A}"/>
              </a:ext>
            </a:extLst>
          </p:cNvPr>
          <p:cNvSpPr txBox="1"/>
          <p:nvPr/>
        </p:nvSpPr>
        <p:spPr>
          <a:xfrm>
            <a:off x="613976" y="1351781"/>
            <a:ext cx="9935062" cy="337528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Sdílení dat vertikálně z MZD, ÚZIS na kraje a ORP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Využití dat při rozvoji obcí a měst, návaznost na krajské koncepce zdravotnictví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Vše vycházející z aktualizovaného dokumentu Zdraví 2035</a:t>
            </a:r>
          </a:p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36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C3D59-9D69-8FA4-A62D-42CEA5E58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Nadpis 1">
            <a:extLst>
              <a:ext uri="{FF2B5EF4-FFF2-40B4-BE49-F238E27FC236}">
                <a16:creationId xmlns:a16="http://schemas.microsoft.com/office/drawing/2014/main" id="{FBB8797F-F8AA-9056-0BB9-21C21149AFF3}"/>
              </a:ext>
            </a:extLst>
          </p:cNvPr>
          <p:cNvSpPr txBox="1">
            <a:spLocks/>
          </p:cNvSpPr>
          <p:nvPr/>
        </p:nvSpPr>
        <p:spPr>
          <a:xfrm>
            <a:off x="548640" y="124888"/>
            <a:ext cx="9935062" cy="10509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600" dirty="0">
                <a:latin typeface="Gill Sans"/>
              </a:rPr>
              <a:t>EZ KARTA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"/>
              <a:sym typeface="Gill Sans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90ACEB9-FD99-56D2-DA65-07016D1D3321}"/>
              </a:ext>
            </a:extLst>
          </p:cNvPr>
          <p:cNvSpPr txBox="1"/>
          <p:nvPr/>
        </p:nvSpPr>
        <p:spPr>
          <a:xfrm>
            <a:off x="441960" y="1342727"/>
            <a:ext cx="10820551" cy="784830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 Tečky EZ karta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Výsledky screeningových vyšetření</a:t>
            </a:r>
          </a:p>
          <a:p>
            <a:pPr marL="45720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Rozcestník, očkovací průkazka, výsledky screeningových vyšetření, preventivní prohlídky</a:t>
            </a: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cs-CZ" sz="2400" b="1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budoucna: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Informace o hospitalizacích pacienta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Laboratorní vyšetření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E-mapa poskytovatelů zdravotních služeb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Možnost zasílání E zpráv ze strany poskytovatelů svým pacientům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Mapa kapacitní dostupnosti poskytovatelů zdravotních služeb pro ambulance</a:t>
            </a:r>
          </a:p>
          <a:p>
            <a:pPr marL="457200" lvl="0" indent="-4572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E-objednávání na screeningová vyšetření a sdílení zdravotní dokumentace</a:t>
            </a:r>
          </a:p>
          <a:p>
            <a:pPr marL="457200" lvl="0" indent="-457200">
              <a:spcAft>
                <a:spcPts val="800"/>
              </a:spcAft>
              <a:buSzPts val="1000"/>
              <a:buFontTx/>
              <a:buChar char="-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26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FE5E0-381B-8D83-EB92-D7D8CDB6E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Nadpis 1">
            <a:extLst>
              <a:ext uri="{FF2B5EF4-FFF2-40B4-BE49-F238E27FC236}">
                <a16:creationId xmlns:a16="http://schemas.microsoft.com/office/drawing/2014/main" id="{74AEF99C-42EF-38E3-530A-CCB621ED697B}"/>
              </a:ext>
            </a:extLst>
          </p:cNvPr>
          <p:cNvSpPr txBox="1">
            <a:spLocks/>
          </p:cNvSpPr>
          <p:nvPr/>
        </p:nvSpPr>
        <p:spPr>
          <a:xfrm>
            <a:off x="548640" y="124888"/>
            <a:ext cx="9935062" cy="10509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514600" marR="0" lvl="5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2971800" marR="0" lvl="6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429000" marR="0" lvl="7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3886200" marR="0" lvl="8" indent="-22860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600" dirty="0">
                <a:latin typeface="Gill Sans"/>
              </a:rPr>
              <a:t>DIGITALIZACE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"/>
              <a:sym typeface="Gill Sans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8FAFA33-4F6B-4D2E-F7FF-A4C28931E451}"/>
              </a:ext>
            </a:extLst>
          </p:cNvPr>
          <p:cNvSpPr txBox="1"/>
          <p:nvPr/>
        </p:nvSpPr>
        <p:spPr>
          <a:xfrm>
            <a:off x="441960" y="1342727"/>
            <a:ext cx="11246064" cy="75815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cs-CZ" sz="24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Koncepce elektronického zdravotnictví v rámci Národní strategie elektronického zdravotnictví 2025-2035, promítnuta do novely zákona o elektronizaci zdravotnictví s účinností od 1.1. 2026</a:t>
            </a: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400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cs-CZ" sz="2400" b="1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Šest základních principů elektronizace zdravotnictví</a:t>
            </a: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cs-CZ" sz="20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Přínos pro pacienty a kvalita zdravotní péče</a:t>
            </a: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cs-CZ" sz="20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posílení práva pacienta, ochrana osobní důstojnosti a osobních údajů</a:t>
            </a: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cs-CZ" sz="20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zapojení odborných společností do plánování a tvorby projektových záměrů</a:t>
            </a: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cs-CZ" sz="20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 před zavedením nových nástrojů do praxe – ověření použitelnosti, kvality, stability a výkonnosti</a:t>
            </a: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cs-CZ" sz="20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5. při zavádění nových služeb využívat pozitivní motivace bez ohrožení plynulosti a bezpečnosti poskytování zdravotnických služeb</a:t>
            </a: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cs-CZ" sz="2000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6. využívat veškeré dostupné vědecko-výzkumné poznatky a ověřené technologie</a:t>
            </a:r>
          </a:p>
          <a:p>
            <a:pPr marL="457200" lvl="0" indent="-457200">
              <a:spcAft>
                <a:spcPts val="800"/>
              </a:spcAft>
              <a:buSzPts val="1000"/>
              <a:buFontTx/>
              <a:buChar char="-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28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77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/>
        </p:nvSpPr>
        <p:spPr>
          <a:xfrm>
            <a:off x="1330749" y="3653839"/>
            <a:ext cx="9530501" cy="74614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6000" b="1" kern="0" dirty="0">
                <a:solidFill>
                  <a:srgbClr val="FFFFFF"/>
                </a:solidFill>
                <a:latin typeface="Aptos" panose="020B0004020202020204" pitchFamily="34" charset="0"/>
                <a:cs typeface="Arial"/>
                <a:sym typeface="Arial"/>
              </a:rPr>
              <a:t>Děkuji za pozornost!</a:t>
            </a:r>
            <a:endParaRPr kumimoji="0" lang="cs-CZ" sz="6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" panose="020B0604020202020204" charset="0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685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ECRI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BAF9B"/>
      </a:accent1>
      <a:accent2>
        <a:srgbClr val="96B4FF"/>
      </a:accent2>
      <a:accent3>
        <a:srgbClr val="FF8764"/>
      </a:accent3>
      <a:accent4>
        <a:srgbClr val="5AC8E1"/>
      </a:accent4>
      <a:accent5>
        <a:srgbClr val="C3DC69"/>
      </a:accent5>
      <a:accent6>
        <a:srgbClr val="D7CDBE"/>
      </a:accent6>
      <a:hlink>
        <a:srgbClr val="000091"/>
      </a:hlink>
      <a:folHlink>
        <a:srgbClr val="954F72"/>
      </a:folHlink>
    </a:clrScheme>
    <a:fontScheme name="Custom 2">
      <a:majorFont>
        <a:latin typeface="Source Sans Pro ExtraLight"/>
        <a:ea typeface=""/>
        <a:cs typeface=""/>
      </a:majorFont>
      <a:minorFont>
        <a:latin typeface="Source Sans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ECRIN ppt Template.potx" id="{9EE9AB9E-AF81-4437-977F-337C2CBE4BC4}" vid="{B5734FDC-8E5B-4481-8F3C-64934F271303}"/>
    </a:ext>
  </a:extLst>
</a:theme>
</file>

<file path=ppt/theme/theme2.xml><?xml version="1.0" encoding="utf-8"?>
<a:theme xmlns:a="http://schemas.openxmlformats.org/drawingml/2006/main" name="2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bc68650-78bc-4e6f-b56a-1a5affd439e7">
      <Terms xmlns="http://schemas.microsoft.com/office/infopath/2007/PartnerControls"/>
    </lcf76f155ced4ddcb4097134ff3c332f>
    <TaxCatchAll xmlns="3b8644aa-f9f3-4e32-a1fb-b275919c13a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5397CA347A7DB4683DF303A54A496B3" ma:contentTypeVersion="20" ma:contentTypeDescription="Vytvoří nový dokument" ma:contentTypeScope="" ma:versionID="0eed473f0911342325df80782ae12223">
  <xsd:schema xmlns:xsd="http://www.w3.org/2001/XMLSchema" xmlns:xs="http://www.w3.org/2001/XMLSchema" xmlns:p="http://schemas.microsoft.com/office/2006/metadata/properties" xmlns:ns2="4bc68650-78bc-4e6f-b56a-1a5affd439e7" xmlns:ns3="3b8644aa-f9f3-4e32-a1fb-b275919c13a9" targetNamespace="http://schemas.microsoft.com/office/2006/metadata/properties" ma:root="true" ma:fieldsID="0db732d13fd57f3ee1869086769ff167" ns2:_="" ns3:_="">
    <xsd:import namespace="4bc68650-78bc-4e6f-b56a-1a5affd439e7"/>
    <xsd:import namespace="3b8644aa-f9f3-4e32-a1fb-b275919c13a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c68650-78bc-4e6f-b56a-1a5affd439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Značky obrázků" ma:readOnly="false" ma:fieldId="{5cf76f15-5ced-4ddc-b409-7134ff3c332f}" ma:taxonomyMulti="true" ma:sspId="05144c32-5194-445f-8fa8-b47f4d440b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8644aa-f9f3-4e32-a1fb-b275919c13a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beea675c-f8d9-45c7-922e-4fd727541e3e}" ma:internalName="TaxCatchAll" ma:showField="CatchAllData" ma:web="3b8644aa-f9f3-4e32-a1fb-b275919c13a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1AF653-F1CC-43D5-8EAD-B9178DEBC69E}">
  <ds:schemaRefs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3b8644aa-f9f3-4e32-a1fb-b275919c13a9"/>
    <ds:schemaRef ds:uri="4bc68650-78bc-4e6f-b56a-1a5affd439e7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BFFAE79-7AA5-4AA7-BE4C-B3DBA06CF8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2FA1ED-3767-4464-AA31-ADC629F3B19B}">
  <ds:schemaRefs>
    <ds:schemaRef ds:uri="3b8644aa-f9f3-4e32-a1fb-b275919c13a9"/>
    <ds:schemaRef ds:uri="4bc68650-78bc-4e6f-b56a-1a5affd439e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CZECRIN Šablona_prezentace</Template>
  <TotalTime>2036</TotalTime>
  <Words>457</Words>
  <Application>Microsoft Office PowerPoint</Application>
  <PresentationFormat>Širokoúhlá obrazovka</PresentationFormat>
  <Paragraphs>78</Paragraphs>
  <Slides>9</Slides>
  <Notes>8</Notes>
  <HiddenSlides>0</HiddenSlides>
  <MMClips>0</MMClips>
  <ScaleCrop>false</ScaleCrop>
  <HeadingPairs>
    <vt:vector size="6" baseType="variant">
      <vt:variant>
        <vt:lpstr>Použitá písma</vt:lpstr>
      </vt:variant>
      <vt:variant>
        <vt:i4>10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9</vt:i4>
      </vt:variant>
    </vt:vector>
  </HeadingPairs>
  <TitlesOfParts>
    <vt:vector size="22" baseType="lpstr">
      <vt:lpstr>Aptos</vt:lpstr>
      <vt:lpstr>Arial</vt:lpstr>
      <vt:lpstr>Calibri</vt:lpstr>
      <vt:lpstr>Gill Sans</vt:lpstr>
      <vt:lpstr>Ideal Sans Extra Light</vt:lpstr>
      <vt:lpstr>Source Sans Pro ExtraLight</vt:lpstr>
      <vt:lpstr>Source Sans Pro Light</vt:lpstr>
      <vt:lpstr>Source Sans Pro SemiBold</vt:lpstr>
      <vt:lpstr>Times New Roman</vt:lpstr>
      <vt:lpstr>Wingdings</vt:lpstr>
      <vt:lpstr>1_Office Theme</vt:lpstr>
      <vt:lpstr>2_Office Theme</vt:lpstr>
      <vt:lpstr>3_Office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CZECRIN</dc:title>
  <dc:creator>Markéta Salačová</dc:creator>
  <cp:lastModifiedBy>Grůzová Adéla</cp:lastModifiedBy>
  <cp:revision>11</cp:revision>
  <cp:lastPrinted>2025-09-30T13:19:30Z</cp:lastPrinted>
  <dcterms:created xsi:type="dcterms:W3CDTF">2024-03-01T12:00:31Z</dcterms:created>
  <dcterms:modified xsi:type="dcterms:W3CDTF">2025-11-19T13:37:37Z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0x01010085397CA347A7DB4683DF303A54A496B3</vt:lpwstr>
  </property>
  <property fmtid="{D5CDD505-2E9C-101B-9397-08002B2CF9AE}" pid="3" name="MediaServiceImageTags">
    <vt:lpwstr/>
  </property>
</Properties>
</file>