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3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62" r:id="rId13"/>
    <p:sldId id="259" r:id="rId14"/>
    <p:sldId id="267" r:id="rId15"/>
    <p:sldId id="268" r:id="rId16"/>
    <p:sldId id="269" r:id="rId17"/>
    <p:sldId id="270" r:id="rId18"/>
    <p:sldId id="271" r:id="rId19"/>
    <p:sldId id="278" r:id="rId20"/>
    <p:sldId id="277" r:id="rId21"/>
    <p:sldId id="279" r:id="rId22"/>
    <p:sldId id="280" r:id="rId23"/>
    <p:sldId id="265" r:id="rId24"/>
    <p:sldId id="266" r:id="rId25"/>
    <p:sldId id="25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46F3E-7611-4FD0-8640-18F958A6A32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3F0856-8A13-4E14-8A9D-BAAB6673972A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Papír a lepenka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1E5414-25A8-4DEA-8B9A-429009777063}" type="parTrans" cxnId="{C9680D10-A894-48BC-9052-CD8100CDBB89}">
      <dgm:prSet/>
      <dgm:spPr/>
      <dgm:t>
        <a:bodyPr/>
        <a:lstStyle/>
        <a:p>
          <a:endParaRPr lang="en-US"/>
        </a:p>
      </dgm:t>
    </dgm:pt>
    <dgm:pt modelId="{B7AB0EA9-E751-4136-B85E-6D1778B9613B}" type="sibTrans" cxnId="{C9680D10-A894-48BC-9052-CD8100CDBB89}">
      <dgm:prSet/>
      <dgm:spPr/>
      <dgm:t>
        <a:bodyPr/>
        <a:lstStyle/>
        <a:p>
          <a:endParaRPr lang="en-US"/>
        </a:p>
      </dgm:t>
    </dgm:pt>
    <dgm:pt modelId="{33900FF7-3123-4E59-AC02-43ECE7876464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Sklo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CD02BF-B693-4715-B877-5C624555C9D6}" type="parTrans" cxnId="{886F1575-7861-4835-B867-441581E23AC0}">
      <dgm:prSet/>
      <dgm:spPr/>
      <dgm:t>
        <a:bodyPr/>
        <a:lstStyle/>
        <a:p>
          <a:endParaRPr lang="en-US"/>
        </a:p>
      </dgm:t>
    </dgm:pt>
    <dgm:pt modelId="{E2BB5F90-D87D-4FEB-B8B3-D59EB6FC5550}" type="sibTrans" cxnId="{886F1575-7861-4835-B867-441581E23AC0}">
      <dgm:prSet/>
      <dgm:spPr/>
      <dgm:t>
        <a:bodyPr/>
        <a:lstStyle/>
        <a:p>
          <a:endParaRPr lang="en-US"/>
        </a:p>
      </dgm:t>
    </dgm:pt>
    <dgm:pt modelId="{C9D60559-1F5B-4460-A3B2-BEB18CAB856A}">
      <dgm:prSet/>
      <dgm:spPr/>
      <dgm:t>
        <a:bodyPr/>
        <a:lstStyle/>
        <a:p>
          <a:r>
            <a:rPr lang="cs-CZ" dirty="0" err="1">
              <a:latin typeface="Arial" panose="020B0604020202020204" pitchFamily="34" charset="0"/>
              <a:cs typeface="Arial" panose="020B0604020202020204" pitchFamily="34" charset="0"/>
            </a:rPr>
            <a:t>Gastroodpad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89779-4936-4871-8E83-ACD37094F22B}" type="parTrans" cxnId="{525D8EB2-CBDB-49F3-A8C5-CCC5BB040133}">
      <dgm:prSet/>
      <dgm:spPr/>
      <dgm:t>
        <a:bodyPr/>
        <a:lstStyle/>
        <a:p>
          <a:endParaRPr lang="en-US"/>
        </a:p>
      </dgm:t>
    </dgm:pt>
    <dgm:pt modelId="{5890D984-0A4F-4D15-B38A-791F8C6B8CB8}" type="sibTrans" cxnId="{525D8EB2-CBDB-49F3-A8C5-CCC5BB040133}">
      <dgm:prSet/>
      <dgm:spPr/>
      <dgm:t>
        <a:bodyPr/>
        <a:lstStyle/>
        <a:p>
          <a:endParaRPr lang="en-US"/>
        </a:p>
      </dgm:t>
    </dgm:pt>
    <dgm:pt modelId="{31B12A15-9A2F-4EE8-A8A9-5F410FBA3F62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Oděvy a textil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AAAB8-4365-4CF3-886F-BC18A38B0BC9}" type="parTrans" cxnId="{69B8EC90-80D6-4498-B970-4967A52A0895}">
      <dgm:prSet/>
      <dgm:spPr/>
      <dgm:t>
        <a:bodyPr/>
        <a:lstStyle/>
        <a:p>
          <a:endParaRPr lang="en-US"/>
        </a:p>
      </dgm:t>
    </dgm:pt>
    <dgm:pt modelId="{5F208CA6-5F82-4F14-8BAC-213401A51DD5}" type="sibTrans" cxnId="{69B8EC90-80D6-4498-B970-4967A52A0895}">
      <dgm:prSet/>
      <dgm:spPr/>
      <dgm:t>
        <a:bodyPr/>
        <a:lstStyle/>
        <a:p>
          <a:endParaRPr lang="en-US"/>
        </a:p>
      </dgm:t>
    </dgm:pt>
    <dgm:pt modelId="{A7EA50B6-FF1C-4A5F-8B2B-1A16C46233F2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Jedlý olej a tuk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64A53E-0248-4BFD-8B0C-8CB8983668CA}" type="parTrans" cxnId="{AE69322D-3AD6-4D09-B57C-51618B54649B}">
      <dgm:prSet/>
      <dgm:spPr/>
      <dgm:t>
        <a:bodyPr/>
        <a:lstStyle/>
        <a:p>
          <a:endParaRPr lang="en-US"/>
        </a:p>
      </dgm:t>
    </dgm:pt>
    <dgm:pt modelId="{13482320-BA52-4FAF-8DDA-2690ADB474C1}" type="sibTrans" cxnId="{AE69322D-3AD6-4D09-B57C-51618B54649B}">
      <dgm:prSet/>
      <dgm:spPr/>
      <dgm:t>
        <a:bodyPr/>
        <a:lstStyle/>
        <a:p>
          <a:endParaRPr lang="en-US"/>
        </a:p>
      </dgm:t>
    </dgm:pt>
    <dgm:pt modelId="{97DC3437-FF86-4B1B-BE62-0F3B8D73E1E2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Dřevo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17A76-13B0-42A5-AC28-33ABC033C7CE}" type="parTrans" cxnId="{191B971B-691E-40D6-8262-109446A47922}">
      <dgm:prSet/>
      <dgm:spPr/>
      <dgm:t>
        <a:bodyPr/>
        <a:lstStyle/>
        <a:p>
          <a:endParaRPr lang="en-US"/>
        </a:p>
      </dgm:t>
    </dgm:pt>
    <dgm:pt modelId="{FC6D383F-6240-4CCD-8836-E7FA5F6630A8}" type="sibTrans" cxnId="{191B971B-691E-40D6-8262-109446A47922}">
      <dgm:prSet/>
      <dgm:spPr/>
      <dgm:t>
        <a:bodyPr/>
        <a:lstStyle/>
        <a:p>
          <a:endParaRPr lang="en-US"/>
        </a:p>
      </dgm:t>
    </dgm:pt>
    <dgm:pt modelId="{3B572148-D4FE-41E1-B30E-CDFFE9A7627D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Plasty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463C8-3F72-4F26-9150-A9358724AA22}" type="parTrans" cxnId="{F72A4F57-2A35-49E3-BEDA-8E2FD4B61A10}">
      <dgm:prSet/>
      <dgm:spPr/>
      <dgm:t>
        <a:bodyPr/>
        <a:lstStyle/>
        <a:p>
          <a:endParaRPr lang="en-US"/>
        </a:p>
      </dgm:t>
    </dgm:pt>
    <dgm:pt modelId="{3F1AFD80-544C-47E6-81FE-69018477E077}" type="sibTrans" cxnId="{F72A4F57-2A35-49E3-BEDA-8E2FD4B61A10}">
      <dgm:prSet/>
      <dgm:spPr/>
      <dgm:t>
        <a:bodyPr/>
        <a:lstStyle/>
        <a:p>
          <a:endParaRPr lang="en-US"/>
        </a:p>
      </dgm:t>
    </dgm:pt>
    <dgm:pt modelId="{123A0B40-BD89-45A7-9782-F589860D8B81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Kovy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4CAE6D-45D6-4BCA-983F-92C4B32056B1}" type="parTrans" cxnId="{AC8EC47F-C09F-46EA-B6E1-7DE3EB3B4D0F}">
      <dgm:prSet/>
      <dgm:spPr/>
      <dgm:t>
        <a:bodyPr/>
        <a:lstStyle/>
        <a:p>
          <a:endParaRPr lang="en-US"/>
        </a:p>
      </dgm:t>
    </dgm:pt>
    <dgm:pt modelId="{07A6E0F2-55A0-4075-9AA2-81B9BBD56460}" type="sibTrans" cxnId="{AC8EC47F-C09F-46EA-B6E1-7DE3EB3B4D0F}">
      <dgm:prSet/>
      <dgm:spPr/>
      <dgm:t>
        <a:bodyPr/>
        <a:lstStyle/>
        <a:p>
          <a:endParaRPr lang="en-US"/>
        </a:p>
      </dgm:t>
    </dgm:pt>
    <dgm:pt modelId="{ADEC0467-476F-4FFD-B5AD-13732A1038DA}">
      <dgm:prSet/>
      <dgm:spPr/>
      <dgm:t>
        <a:bodyPr/>
        <a:lstStyle/>
        <a:p>
          <a:r>
            <a:rPr lang="cs-CZ" dirty="0" err="1">
              <a:latin typeface="Arial" panose="020B0604020202020204" pitchFamily="34" charset="0"/>
              <a:cs typeface="Arial" panose="020B0604020202020204" pitchFamily="34" charset="0"/>
            </a:rPr>
            <a:t>BIOodpad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205B5E-90DA-441C-ADD5-373037EE55B7}" type="parTrans" cxnId="{EF74C9CA-0AD6-4633-A941-41768746F899}">
      <dgm:prSet/>
      <dgm:spPr/>
      <dgm:t>
        <a:bodyPr/>
        <a:lstStyle/>
        <a:p>
          <a:endParaRPr lang="en-US"/>
        </a:p>
      </dgm:t>
    </dgm:pt>
    <dgm:pt modelId="{0368DBC9-8951-4F16-9DA6-D7ECE65ECB34}" type="sibTrans" cxnId="{EF74C9CA-0AD6-4633-A941-41768746F899}">
      <dgm:prSet/>
      <dgm:spPr/>
      <dgm:t>
        <a:bodyPr/>
        <a:lstStyle/>
        <a:p>
          <a:endParaRPr lang="en-US"/>
        </a:p>
      </dgm:t>
    </dgm:pt>
    <dgm:pt modelId="{9B62319E-6E9E-4D47-848D-DC0630306CC1}" type="pres">
      <dgm:prSet presAssocID="{85246F3E-7611-4FD0-8640-18F958A6A326}" presName="vert0" presStyleCnt="0">
        <dgm:presLayoutVars>
          <dgm:dir/>
          <dgm:animOne val="branch"/>
          <dgm:animLvl val="lvl"/>
        </dgm:presLayoutVars>
      </dgm:prSet>
      <dgm:spPr/>
    </dgm:pt>
    <dgm:pt modelId="{7471C32C-E73A-411B-819F-5BAF418ACFAC}" type="pres">
      <dgm:prSet presAssocID="{A43F0856-8A13-4E14-8A9D-BAAB6673972A}" presName="thickLine" presStyleLbl="alignNode1" presStyleIdx="0" presStyleCnt="9"/>
      <dgm:spPr/>
    </dgm:pt>
    <dgm:pt modelId="{8F152CCE-DA97-47EA-8C10-E78010E56D92}" type="pres">
      <dgm:prSet presAssocID="{A43F0856-8A13-4E14-8A9D-BAAB6673972A}" presName="horz1" presStyleCnt="0"/>
      <dgm:spPr/>
    </dgm:pt>
    <dgm:pt modelId="{A0A19619-FED7-4738-8942-E0E38290B9F8}" type="pres">
      <dgm:prSet presAssocID="{A43F0856-8A13-4E14-8A9D-BAAB6673972A}" presName="tx1" presStyleLbl="revTx" presStyleIdx="0" presStyleCnt="9"/>
      <dgm:spPr/>
    </dgm:pt>
    <dgm:pt modelId="{384C0CD3-2027-4801-859F-963AAAC61C1F}" type="pres">
      <dgm:prSet presAssocID="{A43F0856-8A13-4E14-8A9D-BAAB6673972A}" presName="vert1" presStyleCnt="0"/>
      <dgm:spPr/>
    </dgm:pt>
    <dgm:pt modelId="{C9773D64-C34B-4F94-B37F-4B05B8C51B1E}" type="pres">
      <dgm:prSet presAssocID="{33900FF7-3123-4E59-AC02-43ECE7876464}" presName="thickLine" presStyleLbl="alignNode1" presStyleIdx="1" presStyleCnt="9"/>
      <dgm:spPr/>
    </dgm:pt>
    <dgm:pt modelId="{AE4FCAA6-F7B1-4251-8178-033FF02683B3}" type="pres">
      <dgm:prSet presAssocID="{33900FF7-3123-4E59-AC02-43ECE7876464}" presName="horz1" presStyleCnt="0"/>
      <dgm:spPr/>
    </dgm:pt>
    <dgm:pt modelId="{694415CF-CEE2-4EC2-811F-E70CEEC81550}" type="pres">
      <dgm:prSet presAssocID="{33900FF7-3123-4E59-AC02-43ECE7876464}" presName="tx1" presStyleLbl="revTx" presStyleIdx="1" presStyleCnt="9"/>
      <dgm:spPr/>
    </dgm:pt>
    <dgm:pt modelId="{D5CE0424-7F03-4B86-8AA3-AD2D9E73E816}" type="pres">
      <dgm:prSet presAssocID="{33900FF7-3123-4E59-AC02-43ECE7876464}" presName="vert1" presStyleCnt="0"/>
      <dgm:spPr/>
    </dgm:pt>
    <dgm:pt modelId="{97A461A3-8151-473B-8FF2-269E53F47879}" type="pres">
      <dgm:prSet presAssocID="{C9D60559-1F5B-4460-A3B2-BEB18CAB856A}" presName="thickLine" presStyleLbl="alignNode1" presStyleIdx="2" presStyleCnt="9"/>
      <dgm:spPr/>
    </dgm:pt>
    <dgm:pt modelId="{82BD7958-37EE-40A5-A985-C046C1D58C32}" type="pres">
      <dgm:prSet presAssocID="{C9D60559-1F5B-4460-A3B2-BEB18CAB856A}" presName="horz1" presStyleCnt="0"/>
      <dgm:spPr/>
    </dgm:pt>
    <dgm:pt modelId="{C6F3525B-0C0C-4981-BCDB-53AF196832DC}" type="pres">
      <dgm:prSet presAssocID="{C9D60559-1F5B-4460-A3B2-BEB18CAB856A}" presName="tx1" presStyleLbl="revTx" presStyleIdx="2" presStyleCnt="9"/>
      <dgm:spPr/>
    </dgm:pt>
    <dgm:pt modelId="{9F38F245-742B-4F3A-A962-3F74AA803F90}" type="pres">
      <dgm:prSet presAssocID="{C9D60559-1F5B-4460-A3B2-BEB18CAB856A}" presName="vert1" presStyleCnt="0"/>
      <dgm:spPr/>
    </dgm:pt>
    <dgm:pt modelId="{3FBCBB37-001B-477D-A596-479071F02531}" type="pres">
      <dgm:prSet presAssocID="{31B12A15-9A2F-4EE8-A8A9-5F410FBA3F62}" presName="thickLine" presStyleLbl="alignNode1" presStyleIdx="3" presStyleCnt="9"/>
      <dgm:spPr/>
    </dgm:pt>
    <dgm:pt modelId="{D889E5E0-B261-4D71-94E9-565030E31963}" type="pres">
      <dgm:prSet presAssocID="{31B12A15-9A2F-4EE8-A8A9-5F410FBA3F62}" presName="horz1" presStyleCnt="0"/>
      <dgm:spPr/>
    </dgm:pt>
    <dgm:pt modelId="{C691C683-C24D-4287-8F8F-073CCE8485BD}" type="pres">
      <dgm:prSet presAssocID="{31B12A15-9A2F-4EE8-A8A9-5F410FBA3F62}" presName="tx1" presStyleLbl="revTx" presStyleIdx="3" presStyleCnt="9"/>
      <dgm:spPr/>
    </dgm:pt>
    <dgm:pt modelId="{D89AAB60-D864-43A3-AFB7-E5521B028632}" type="pres">
      <dgm:prSet presAssocID="{31B12A15-9A2F-4EE8-A8A9-5F410FBA3F62}" presName="vert1" presStyleCnt="0"/>
      <dgm:spPr/>
    </dgm:pt>
    <dgm:pt modelId="{02FF19FF-F532-4AEA-A5EF-01CB1916F2E3}" type="pres">
      <dgm:prSet presAssocID="{A7EA50B6-FF1C-4A5F-8B2B-1A16C46233F2}" presName="thickLine" presStyleLbl="alignNode1" presStyleIdx="4" presStyleCnt="9"/>
      <dgm:spPr/>
    </dgm:pt>
    <dgm:pt modelId="{C14554BB-99A9-482E-8335-0663A81A767B}" type="pres">
      <dgm:prSet presAssocID="{A7EA50B6-FF1C-4A5F-8B2B-1A16C46233F2}" presName="horz1" presStyleCnt="0"/>
      <dgm:spPr/>
    </dgm:pt>
    <dgm:pt modelId="{84F734FA-D51E-4926-9D32-FDA161B4D890}" type="pres">
      <dgm:prSet presAssocID="{A7EA50B6-FF1C-4A5F-8B2B-1A16C46233F2}" presName="tx1" presStyleLbl="revTx" presStyleIdx="4" presStyleCnt="9"/>
      <dgm:spPr/>
    </dgm:pt>
    <dgm:pt modelId="{D9F86449-591E-4C6C-90DB-1B742523B61D}" type="pres">
      <dgm:prSet presAssocID="{A7EA50B6-FF1C-4A5F-8B2B-1A16C46233F2}" presName="vert1" presStyleCnt="0"/>
      <dgm:spPr/>
    </dgm:pt>
    <dgm:pt modelId="{3B0E9896-0D28-4472-81D8-CCA8D9E8A78B}" type="pres">
      <dgm:prSet presAssocID="{97DC3437-FF86-4B1B-BE62-0F3B8D73E1E2}" presName="thickLine" presStyleLbl="alignNode1" presStyleIdx="5" presStyleCnt="9"/>
      <dgm:spPr/>
    </dgm:pt>
    <dgm:pt modelId="{3F3CC48A-463B-4E95-80C8-77E34672CECF}" type="pres">
      <dgm:prSet presAssocID="{97DC3437-FF86-4B1B-BE62-0F3B8D73E1E2}" presName="horz1" presStyleCnt="0"/>
      <dgm:spPr/>
    </dgm:pt>
    <dgm:pt modelId="{E3BC00CB-BFAA-465C-A18F-0EDD3FB760DC}" type="pres">
      <dgm:prSet presAssocID="{97DC3437-FF86-4B1B-BE62-0F3B8D73E1E2}" presName="tx1" presStyleLbl="revTx" presStyleIdx="5" presStyleCnt="9"/>
      <dgm:spPr/>
    </dgm:pt>
    <dgm:pt modelId="{48332662-F5BF-4B81-9763-7F1A0CAAA00F}" type="pres">
      <dgm:prSet presAssocID="{97DC3437-FF86-4B1B-BE62-0F3B8D73E1E2}" presName="vert1" presStyleCnt="0"/>
      <dgm:spPr/>
    </dgm:pt>
    <dgm:pt modelId="{0A959C57-13DA-4FD4-BDC2-59D427477B93}" type="pres">
      <dgm:prSet presAssocID="{3B572148-D4FE-41E1-B30E-CDFFE9A7627D}" presName="thickLine" presStyleLbl="alignNode1" presStyleIdx="6" presStyleCnt="9"/>
      <dgm:spPr/>
    </dgm:pt>
    <dgm:pt modelId="{A6B1F3C6-8E89-4CAD-8082-DBAA399EDDF7}" type="pres">
      <dgm:prSet presAssocID="{3B572148-D4FE-41E1-B30E-CDFFE9A7627D}" presName="horz1" presStyleCnt="0"/>
      <dgm:spPr/>
    </dgm:pt>
    <dgm:pt modelId="{FDCE7E51-7743-4D35-A8D0-3186A22D0EB8}" type="pres">
      <dgm:prSet presAssocID="{3B572148-D4FE-41E1-B30E-CDFFE9A7627D}" presName="tx1" presStyleLbl="revTx" presStyleIdx="6" presStyleCnt="9"/>
      <dgm:spPr/>
    </dgm:pt>
    <dgm:pt modelId="{188A1ECD-D660-43B6-AE6B-F9A9E81B863A}" type="pres">
      <dgm:prSet presAssocID="{3B572148-D4FE-41E1-B30E-CDFFE9A7627D}" presName="vert1" presStyleCnt="0"/>
      <dgm:spPr/>
    </dgm:pt>
    <dgm:pt modelId="{B764F165-6E41-4E0D-AD1C-1EA3F8567C6C}" type="pres">
      <dgm:prSet presAssocID="{123A0B40-BD89-45A7-9782-F589860D8B81}" presName="thickLine" presStyleLbl="alignNode1" presStyleIdx="7" presStyleCnt="9"/>
      <dgm:spPr/>
    </dgm:pt>
    <dgm:pt modelId="{659A2404-D0B2-46F2-A9E2-0A1BF2AB941C}" type="pres">
      <dgm:prSet presAssocID="{123A0B40-BD89-45A7-9782-F589860D8B81}" presName="horz1" presStyleCnt="0"/>
      <dgm:spPr/>
    </dgm:pt>
    <dgm:pt modelId="{CDBB756D-EFF1-4EEE-B8F1-8153CADF6CE3}" type="pres">
      <dgm:prSet presAssocID="{123A0B40-BD89-45A7-9782-F589860D8B81}" presName="tx1" presStyleLbl="revTx" presStyleIdx="7" presStyleCnt="9"/>
      <dgm:spPr/>
    </dgm:pt>
    <dgm:pt modelId="{A01A3AF8-05DB-4CC5-8D6F-9646974FA636}" type="pres">
      <dgm:prSet presAssocID="{123A0B40-BD89-45A7-9782-F589860D8B81}" presName="vert1" presStyleCnt="0"/>
      <dgm:spPr/>
    </dgm:pt>
    <dgm:pt modelId="{BE74E3C8-33EF-46E8-9C7B-AF34CE1F43F8}" type="pres">
      <dgm:prSet presAssocID="{ADEC0467-476F-4FFD-B5AD-13732A1038DA}" presName="thickLine" presStyleLbl="alignNode1" presStyleIdx="8" presStyleCnt="9"/>
      <dgm:spPr/>
    </dgm:pt>
    <dgm:pt modelId="{C9A1A40F-F1D5-4F59-9796-55D62EEE1075}" type="pres">
      <dgm:prSet presAssocID="{ADEC0467-476F-4FFD-B5AD-13732A1038DA}" presName="horz1" presStyleCnt="0"/>
      <dgm:spPr/>
    </dgm:pt>
    <dgm:pt modelId="{97E0F64C-07C6-4684-A87D-43CFCFD64C4A}" type="pres">
      <dgm:prSet presAssocID="{ADEC0467-476F-4FFD-B5AD-13732A1038DA}" presName="tx1" presStyleLbl="revTx" presStyleIdx="8" presStyleCnt="9"/>
      <dgm:spPr/>
    </dgm:pt>
    <dgm:pt modelId="{42593736-79E9-49F9-84E4-A25B41408491}" type="pres">
      <dgm:prSet presAssocID="{ADEC0467-476F-4FFD-B5AD-13732A1038DA}" presName="vert1" presStyleCnt="0"/>
      <dgm:spPr/>
    </dgm:pt>
  </dgm:ptLst>
  <dgm:cxnLst>
    <dgm:cxn modelId="{3FA8B202-009D-46D8-B9D8-A2DD46E1B4C3}" type="presOf" srcId="{31B12A15-9A2F-4EE8-A8A9-5F410FBA3F62}" destId="{C691C683-C24D-4287-8F8F-073CCE8485BD}" srcOrd="0" destOrd="0" presId="urn:microsoft.com/office/officeart/2008/layout/LinedList"/>
    <dgm:cxn modelId="{00A1900B-E484-4B14-844B-B9018DFB2628}" type="presOf" srcId="{A7EA50B6-FF1C-4A5F-8B2B-1A16C46233F2}" destId="{84F734FA-D51E-4926-9D32-FDA161B4D890}" srcOrd="0" destOrd="0" presId="urn:microsoft.com/office/officeart/2008/layout/LinedList"/>
    <dgm:cxn modelId="{C9680D10-A894-48BC-9052-CD8100CDBB89}" srcId="{85246F3E-7611-4FD0-8640-18F958A6A326}" destId="{A43F0856-8A13-4E14-8A9D-BAAB6673972A}" srcOrd="0" destOrd="0" parTransId="{B41E5414-25A8-4DEA-8B9A-429009777063}" sibTransId="{B7AB0EA9-E751-4136-B85E-6D1778B9613B}"/>
    <dgm:cxn modelId="{FC9D5513-6809-40DD-B833-B38B0F945094}" type="presOf" srcId="{85246F3E-7611-4FD0-8640-18F958A6A326}" destId="{9B62319E-6E9E-4D47-848D-DC0630306CC1}" srcOrd="0" destOrd="0" presId="urn:microsoft.com/office/officeart/2008/layout/LinedList"/>
    <dgm:cxn modelId="{191B971B-691E-40D6-8262-109446A47922}" srcId="{85246F3E-7611-4FD0-8640-18F958A6A326}" destId="{97DC3437-FF86-4B1B-BE62-0F3B8D73E1E2}" srcOrd="5" destOrd="0" parTransId="{B8217A76-13B0-42A5-AC28-33ABC033C7CE}" sibTransId="{FC6D383F-6240-4CCD-8836-E7FA5F6630A8}"/>
    <dgm:cxn modelId="{AE69322D-3AD6-4D09-B57C-51618B54649B}" srcId="{85246F3E-7611-4FD0-8640-18F958A6A326}" destId="{A7EA50B6-FF1C-4A5F-8B2B-1A16C46233F2}" srcOrd="4" destOrd="0" parTransId="{8F64A53E-0248-4BFD-8B0C-8CB8983668CA}" sibTransId="{13482320-BA52-4FAF-8DDA-2690ADB474C1}"/>
    <dgm:cxn modelId="{737BA234-37C5-466F-A005-B522D5312282}" type="presOf" srcId="{123A0B40-BD89-45A7-9782-F589860D8B81}" destId="{CDBB756D-EFF1-4EEE-B8F1-8153CADF6CE3}" srcOrd="0" destOrd="0" presId="urn:microsoft.com/office/officeart/2008/layout/LinedList"/>
    <dgm:cxn modelId="{799DA466-09AE-489D-9F6C-FCD02AD6EABA}" type="presOf" srcId="{A43F0856-8A13-4E14-8A9D-BAAB6673972A}" destId="{A0A19619-FED7-4738-8942-E0E38290B9F8}" srcOrd="0" destOrd="0" presId="urn:microsoft.com/office/officeart/2008/layout/LinedList"/>
    <dgm:cxn modelId="{97222D6A-2412-4805-B10A-41BEC680940C}" type="presOf" srcId="{33900FF7-3123-4E59-AC02-43ECE7876464}" destId="{694415CF-CEE2-4EC2-811F-E70CEEC81550}" srcOrd="0" destOrd="0" presId="urn:microsoft.com/office/officeart/2008/layout/LinedList"/>
    <dgm:cxn modelId="{E345C072-3E8D-40D7-B9EA-DBA6169B9968}" type="presOf" srcId="{3B572148-D4FE-41E1-B30E-CDFFE9A7627D}" destId="{FDCE7E51-7743-4D35-A8D0-3186A22D0EB8}" srcOrd="0" destOrd="0" presId="urn:microsoft.com/office/officeart/2008/layout/LinedList"/>
    <dgm:cxn modelId="{886F1575-7861-4835-B867-441581E23AC0}" srcId="{85246F3E-7611-4FD0-8640-18F958A6A326}" destId="{33900FF7-3123-4E59-AC02-43ECE7876464}" srcOrd="1" destOrd="0" parTransId="{29CD02BF-B693-4715-B877-5C624555C9D6}" sibTransId="{E2BB5F90-D87D-4FEB-B8B3-D59EB6FC5550}"/>
    <dgm:cxn modelId="{F72A4F57-2A35-49E3-BEDA-8E2FD4B61A10}" srcId="{85246F3E-7611-4FD0-8640-18F958A6A326}" destId="{3B572148-D4FE-41E1-B30E-CDFFE9A7627D}" srcOrd="6" destOrd="0" parTransId="{DCD463C8-3F72-4F26-9150-A9358724AA22}" sibTransId="{3F1AFD80-544C-47E6-81FE-69018477E077}"/>
    <dgm:cxn modelId="{EE2EDB7B-82D8-4C97-8084-805BE6724758}" type="presOf" srcId="{ADEC0467-476F-4FFD-B5AD-13732A1038DA}" destId="{97E0F64C-07C6-4684-A87D-43CFCFD64C4A}" srcOrd="0" destOrd="0" presId="urn:microsoft.com/office/officeart/2008/layout/LinedList"/>
    <dgm:cxn modelId="{AC8EC47F-C09F-46EA-B6E1-7DE3EB3B4D0F}" srcId="{85246F3E-7611-4FD0-8640-18F958A6A326}" destId="{123A0B40-BD89-45A7-9782-F589860D8B81}" srcOrd="7" destOrd="0" parTransId="{CA4CAE6D-45D6-4BCA-983F-92C4B32056B1}" sibTransId="{07A6E0F2-55A0-4075-9AA2-81B9BBD56460}"/>
    <dgm:cxn modelId="{69B8EC90-80D6-4498-B970-4967A52A0895}" srcId="{85246F3E-7611-4FD0-8640-18F958A6A326}" destId="{31B12A15-9A2F-4EE8-A8A9-5F410FBA3F62}" srcOrd="3" destOrd="0" parTransId="{1D0AAAB8-4365-4CF3-886F-BC18A38B0BC9}" sibTransId="{5F208CA6-5F82-4F14-8BAC-213401A51DD5}"/>
    <dgm:cxn modelId="{EE099A9B-6DC7-4E00-8668-00D56F090C1C}" type="presOf" srcId="{97DC3437-FF86-4B1B-BE62-0F3B8D73E1E2}" destId="{E3BC00CB-BFAA-465C-A18F-0EDD3FB760DC}" srcOrd="0" destOrd="0" presId="urn:microsoft.com/office/officeart/2008/layout/LinedList"/>
    <dgm:cxn modelId="{525D8EB2-CBDB-49F3-A8C5-CCC5BB040133}" srcId="{85246F3E-7611-4FD0-8640-18F958A6A326}" destId="{C9D60559-1F5B-4460-A3B2-BEB18CAB856A}" srcOrd="2" destOrd="0" parTransId="{97489779-4936-4871-8E83-ACD37094F22B}" sibTransId="{5890D984-0A4F-4D15-B38A-791F8C6B8CB8}"/>
    <dgm:cxn modelId="{6B2AEDB7-0180-4780-B3DA-F80325F33AFA}" type="presOf" srcId="{C9D60559-1F5B-4460-A3B2-BEB18CAB856A}" destId="{C6F3525B-0C0C-4981-BCDB-53AF196832DC}" srcOrd="0" destOrd="0" presId="urn:microsoft.com/office/officeart/2008/layout/LinedList"/>
    <dgm:cxn modelId="{EF74C9CA-0AD6-4633-A941-41768746F899}" srcId="{85246F3E-7611-4FD0-8640-18F958A6A326}" destId="{ADEC0467-476F-4FFD-B5AD-13732A1038DA}" srcOrd="8" destOrd="0" parTransId="{3C205B5E-90DA-441C-ADD5-373037EE55B7}" sibTransId="{0368DBC9-8951-4F16-9DA6-D7ECE65ECB34}"/>
    <dgm:cxn modelId="{CC3AF284-8938-46E9-A720-A125454B7980}" type="presParOf" srcId="{9B62319E-6E9E-4D47-848D-DC0630306CC1}" destId="{7471C32C-E73A-411B-819F-5BAF418ACFAC}" srcOrd="0" destOrd="0" presId="urn:microsoft.com/office/officeart/2008/layout/LinedList"/>
    <dgm:cxn modelId="{90EC5553-2AEF-4A5D-B31E-F840F25B6BC7}" type="presParOf" srcId="{9B62319E-6E9E-4D47-848D-DC0630306CC1}" destId="{8F152CCE-DA97-47EA-8C10-E78010E56D92}" srcOrd="1" destOrd="0" presId="urn:microsoft.com/office/officeart/2008/layout/LinedList"/>
    <dgm:cxn modelId="{EA6E6BF5-CB8F-4822-9DF9-71487D5075D8}" type="presParOf" srcId="{8F152CCE-DA97-47EA-8C10-E78010E56D92}" destId="{A0A19619-FED7-4738-8942-E0E38290B9F8}" srcOrd="0" destOrd="0" presId="urn:microsoft.com/office/officeart/2008/layout/LinedList"/>
    <dgm:cxn modelId="{F22AC9F8-30FD-4048-8B9E-6FB5D15BD9F4}" type="presParOf" srcId="{8F152CCE-DA97-47EA-8C10-E78010E56D92}" destId="{384C0CD3-2027-4801-859F-963AAAC61C1F}" srcOrd="1" destOrd="0" presId="urn:microsoft.com/office/officeart/2008/layout/LinedList"/>
    <dgm:cxn modelId="{3C4AEF44-8DCC-4220-90F4-2BCB4A2F07E3}" type="presParOf" srcId="{9B62319E-6E9E-4D47-848D-DC0630306CC1}" destId="{C9773D64-C34B-4F94-B37F-4B05B8C51B1E}" srcOrd="2" destOrd="0" presId="urn:microsoft.com/office/officeart/2008/layout/LinedList"/>
    <dgm:cxn modelId="{0CFBA196-0953-4884-BE5E-1B70A601907C}" type="presParOf" srcId="{9B62319E-6E9E-4D47-848D-DC0630306CC1}" destId="{AE4FCAA6-F7B1-4251-8178-033FF02683B3}" srcOrd="3" destOrd="0" presId="urn:microsoft.com/office/officeart/2008/layout/LinedList"/>
    <dgm:cxn modelId="{872E3663-2121-4C2F-94A6-52164F661D5F}" type="presParOf" srcId="{AE4FCAA6-F7B1-4251-8178-033FF02683B3}" destId="{694415CF-CEE2-4EC2-811F-E70CEEC81550}" srcOrd="0" destOrd="0" presId="urn:microsoft.com/office/officeart/2008/layout/LinedList"/>
    <dgm:cxn modelId="{7873CD0E-F628-4E78-8115-5F31768DA87E}" type="presParOf" srcId="{AE4FCAA6-F7B1-4251-8178-033FF02683B3}" destId="{D5CE0424-7F03-4B86-8AA3-AD2D9E73E816}" srcOrd="1" destOrd="0" presId="urn:microsoft.com/office/officeart/2008/layout/LinedList"/>
    <dgm:cxn modelId="{2F26124D-8C0E-4A2B-84CA-75980F04B0ED}" type="presParOf" srcId="{9B62319E-6E9E-4D47-848D-DC0630306CC1}" destId="{97A461A3-8151-473B-8FF2-269E53F47879}" srcOrd="4" destOrd="0" presId="urn:microsoft.com/office/officeart/2008/layout/LinedList"/>
    <dgm:cxn modelId="{8B6FD58C-99D1-4A62-905E-7844C33BDAF3}" type="presParOf" srcId="{9B62319E-6E9E-4D47-848D-DC0630306CC1}" destId="{82BD7958-37EE-40A5-A985-C046C1D58C32}" srcOrd="5" destOrd="0" presId="urn:microsoft.com/office/officeart/2008/layout/LinedList"/>
    <dgm:cxn modelId="{E96B7D98-3B92-4238-95E8-BBF8B724B8C5}" type="presParOf" srcId="{82BD7958-37EE-40A5-A985-C046C1D58C32}" destId="{C6F3525B-0C0C-4981-BCDB-53AF196832DC}" srcOrd="0" destOrd="0" presId="urn:microsoft.com/office/officeart/2008/layout/LinedList"/>
    <dgm:cxn modelId="{A888D73B-0344-4845-9320-C74DAD602731}" type="presParOf" srcId="{82BD7958-37EE-40A5-A985-C046C1D58C32}" destId="{9F38F245-742B-4F3A-A962-3F74AA803F90}" srcOrd="1" destOrd="0" presId="urn:microsoft.com/office/officeart/2008/layout/LinedList"/>
    <dgm:cxn modelId="{FB04BE16-7DE5-4128-B61D-6B1D52E4D8B7}" type="presParOf" srcId="{9B62319E-6E9E-4D47-848D-DC0630306CC1}" destId="{3FBCBB37-001B-477D-A596-479071F02531}" srcOrd="6" destOrd="0" presId="urn:microsoft.com/office/officeart/2008/layout/LinedList"/>
    <dgm:cxn modelId="{6FA632D1-B107-4656-AF3B-B4A54DF27405}" type="presParOf" srcId="{9B62319E-6E9E-4D47-848D-DC0630306CC1}" destId="{D889E5E0-B261-4D71-94E9-565030E31963}" srcOrd="7" destOrd="0" presId="urn:microsoft.com/office/officeart/2008/layout/LinedList"/>
    <dgm:cxn modelId="{FE37C53E-5398-4E43-9F93-A1C269DF1B2B}" type="presParOf" srcId="{D889E5E0-B261-4D71-94E9-565030E31963}" destId="{C691C683-C24D-4287-8F8F-073CCE8485BD}" srcOrd="0" destOrd="0" presId="urn:microsoft.com/office/officeart/2008/layout/LinedList"/>
    <dgm:cxn modelId="{7A91AC13-7A55-4703-AABB-A552DAF901E0}" type="presParOf" srcId="{D889E5E0-B261-4D71-94E9-565030E31963}" destId="{D89AAB60-D864-43A3-AFB7-E5521B028632}" srcOrd="1" destOrd="0" presId="urn:microsoft.com/office/officeart/2008/layout/LinedList"/>
    <dgm:cxn modelId="{76B3F2F2-40D6-4C56-9476-6A0B4F383D49}" type="presParOf" srcId="{9B62319E-6E9E-4D47-848D-DC0630306CC1}" destId="{02FF19FF-F532-4AEA-A5EF-01CB1916F2E3}" srcOrd="8" destOrd="0" presId="urn:microsoft.com/office/officeart/2008/layout/LinedList"/>
    <dgm:cxn modelId="{7C721BE6-49DA-4BB2-8CA5-A7D69C98E96C}" type="presParOf" srcId="{9B62319E-6E9E-4D47-848D-DC0630306CC1}" destId="{C14554BB-99A9-482E-8335-0663A81A767B}" srcOrd="9" destOrd="0" presId="urn:microsoft.com/office/officeart/2008/layout/LinedList"/>
    <dgm:cxn modelId="{1C2679C0-2254-4809-97AD-D3E3DF6F0EC2}" type="presParOf" srcId="{C14554BB-99A9-482E-8335-0663A81A767B}" destId="{84F734FA-D51E-4926-9D32-FDA161B4D890}" srcOrd="0" destOrd="0" presId="urn:microsoft.com/office/officeart/2008/layout/LinedList"/>
    <dgm:cxn modelId="{67F4B7E0-D607-4D5D-ABAF-7ECF7D71E927}" type="presParOf" srcId="{C14554BB-99A9-482E-8335-0663A81A767B}" destId="{D9F86449-591E-4C6C-90DB-1B742523B61D}" srcOrd="1" destOrd="0" presId="urn:microsoft.com/office/officeart/2008/layout/LinedList"/>
    <dgm:cxn modelId="{CE05A3D4-5C5E-40EF-B1B5-CB6F3B4B8649}" type="presParOf" srcId="{9B62319E-6E9E-4D47-848D-DC0630306CC1}" destId="{3B0E9896-0D28-4472-81D8-CCA8D9E8A78B}" srcOrd="10" destOrd="0" presId="urn:microsoft.com/office/officeart/2008/layout/LinedList"/>
    <dgm:cxn modelId="{1C454262-C412-4E21-B50C-E735E1E96920}" type="presParOf" srcId="{9B62319E-6E9E-4D47-848D-DC0630306CC1}" destId="{3F3CC48A-463B-4E95-80C8-77E34672CECF}" srcOrd="11" destOrd="0" presId="urn:microsoft.com/office/officeart/2008/layout/LinedList"/>
    <dgm:cxn modelId="{2A2AE0BE-3BEB-4DFE-8E57-88726F429FE8}" type="presParOf" srcId="{3F3CC48A-463B-4E95-80C8-77E34672CECF}" destId="{E3BC00CB-BFAA-465C-A18F-0EDD3FB760DC}" srcOrd="0" destOrd="0" presId="urn:microsoft.com/office/officeart/2008/layout/LinedList"/>
    <dgm:cxn modelId="{3EA2DA95-3A8B-4B90-87EF-21FFD29BE070}" type="presParOf" srcId="{3F3CC48A-463B-4E95-80C8-77E34672CECF}" destId="{48332662-F5BF-4B81-9763-7F1A0CAAA00F}" srcOrd="1" destOrd="0" presId="urn:microsoft.com/office/officeart/2008/layout/LinedList"/>
    <dgm:cxn modelId="{FA6BE0E4-6C12-4433-B8B1-F468705AF996}" type="presParOf" srcId="{9B62319E-6E9E-4D47-848D-DC0630306CC1}" destId="{0A959C57-13DA-4FD4-BDC2-59D427477B93}" srcOrd="12" destOrd="0" presId="urn:microsoft.com/office/officeart/2008/layout/LinedList"/>
    <dgm:cxn modelId="{CA86DA46-6678-466E-8F85-8899CACE8F21}" type="presParOf" srcId="{9B62319E-6E9E-4D47-848D-DC0630306CC1}" destId="{A6B1F3C6-8E89-4CAD-8082-DBAA399EDDF7}" srcOrd="13" destOrd="0" presId="urn:microsoft.com/office/officeart/2008/layout/LinedList"/>
    <dgm:cxn modelId="{26915F97-89A2-4D26-8F0E-EEB3F45AAEC1}" type="presParOf" srcId="{A6B1F3C6-8E89-4CAD-8082-DBAA399EDDF7}" destId="{FDCE7E51-7743-4D35-A8D0-3186A22D0EB8}" srcOrd="0" destOrd="0" presId="urn:microsoft.com/office/officeart/2008/layout/LinedList"/>
    <dgm:cxn modelId="{8F04F7D3-3AE9-492D-B415-8D9BE8D15462}" type="presParOf" srcId="{A6B1F3C6-8E89-4CAD-8082-DBAA399EDDF7}" destId="{188A1ECD-D660-43B6-AE6B-F9A9E81B863A}" srcOrd="1" destOrd="0" presId="urn:microsoft.com/office/officeart/2008/layout/LinedList"/>
    <dgm:cxn modelId="{1A6BEBDF-05C7-49E3-9ECE-B95794DF52A3}" type="presParOf" srcId="{9B62319E-6E9E-4D47-848D-DC0630306CC1}" destId="{B764F165-6E41-4E0D-AD1C-1EA3F8567C6C}" srcOrd="14" destOrd="0" presId="urn:microsoft.com/office/officeart/2008/layout/LinedList"/>
    <dgm:cxn modelId="{33408645-4398-4513-A630-0F337CDDAE3B}" type="presParOf" srcId="{9B62319E-6E9E-4D47-848D-DC0630306CC1}" destId="{659A2404-D0B2-46F2-A9E2-0A1BF2AB941C}" srcOrd="15" destOrd="0" presId="urn:microsoft.com/office/officeart/2008/layout/LinedList"/>
    <dgm:cxn modelId="{14CF3B4B-EB2C-46B0-8166-321686DC39A6}" type="presParOf" srcId="{659A2404-D0B2-46F2-A9E2-0A1BF2AB941C}" destId="{CDBB756D-EFF1-4EEE-B8F1-8153CADF6CE3}" srcOrd="0" destOrd="0" presId="urn:microsoft.com/office/officeart/2008/layout/LinedList"/>
    <dgm:cxn modelId="{66ED957A-9EE1-43D0-9100-A07234D60C5F}" type="presParOf" srcId="{659A2404-D0B2-46F2-A9E2-0A1BF2AB941C}" destId="{A01A3AF8-05DB-4CC5-8D6F-9646974FA636}" srcOrd="1" destOrd="0" presId="urn:microsoft.com/office/officeart/2008/layout/LinedList"/>
    <dgm:cxn modelId="{0CDFB326-F273-4EC2-A54F-A490C789D3D2}" type="presParOf" srcId="{9B62319E-6E9E-4D47-848D-DC0630306CC1}" destId="{BE74E3C8-33EF-46E8-9C7B-AF34CE1F43F8}" srcOrd="16" destOrd="0" presId="urn:microsoft.com/office/officeart/2008/layout/LinedList"/>
    <dgm:cxn modelId="{E1E56BC9-5B61-489E-8468-DEAD4C7794F8}" type="presParOf" srcId="{9B62319E-6E9E-4D47-848D-DC0630306CC1}" destId="{C9A1A40F-F1D5-4F59-9796-55D62EEE1075}" srcOrd="17" destOrd="0" presId="urn:microsoft.com/office/officeart/2008/layout/LinedList"/>
    <dgm:cxn modelId="{BC625D9A-4DC1-4652-A47E-7107BE053553}" type="presParOf" srcId="{C9A1A40F-F1D5-4F59-9796-55D62EEE1075}" destId="{97E0F64C-07C6-4684-A87D-43CFCFD64C4A}" srcOrd="0" destOrd="0" presId="urn:microsoft.com/office/officeart/2008/layout/LinedList"/>
    <dgm:cxn modelId="{97CAC7A8-4730-4AAB-9040-667BDB50216D}" type="presParOf" srcId="{C9A1A40F-F1D5-4F59-9796-55D62EEE1075}" destId="{42593736-79E9-49F9-84E4-A25B414084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96224F-3E26-4E27-BCC3-D8918F9387A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CDF719-09E5-4473-A731-A949F7C6589C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Rozpouštědla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FC6F5-FF49-4C90-B3B8-57C6FBA868D4}" type="parTrans" cxnId="{7DFA9225-AD23-4FD6-AA07-482BC628C027}">
      <dgm:prSet/>
      <dgm:spPr/>
      <dgm:t>
        <a:bodyPr/>
        <a:lstStyle/>
        <a:p>
          <a:endParaRPr lang="en-US"/>
        </a:p>
      </dgm:t>
    </dgm:pt>
    <dgm:pt modelId="{E9029B46-8C68-4EC2-8410-8112B2E83956}" type="sibTrans" cxnId="{7DFA9225-AD23-4FD6-AA07-482BC628C027}">
      <dgm:prSet/>
      <dgm:spPr/>
      <dgm:t>
        <a:bodyPr/>
        <a:lstStyle/>
        <a:p>
          <a:endParaRPr lang="en-US"/>
        </a:p>
      </dgm:t>
    </dgm:pt>
    <dgm:pt modelId="{2F841C55-3E8D-4BC0-9D3D-1BEFEB43C327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Kyseliny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903655-2C56-4E13-94CE-08A6CF761E1B}" type="parTrans" cxnId="{D94735F2-1719-4B0F-B37B-6DE59CB31B30}">
      <dgm:prSet/>
      <dgm:spPr/>
      <dgm:t>
        <a:bodyPr/>
        <a:lstStyle/>
        <a:p>
          <a:endParaRPr lang="en-US"/>
        </a:p>
      </dgm:t>
    </dgm:pt>
    <dgm:pt modelId="{B9EBD3CF-9C88-4E3C-882B-A95519399187}" type="sibTrans" cxnId="{D94735F2-1719-4B0F-B37B-6DE59CB31B30}">
      <dgm:prSet/>
      <dgm:spPr/>
      <dgm:t>
        <a:bodyPr/>
        <a:lstStyle/>
        <a:p>
          <a:endParaRPr lang="en-US"/>
        </a:p>
      </dgm:t>
    </dgm:pt>
    <dgm:pt modelId="{96254283-2255-4F64-9375-17AD28BE6FB5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Zásady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70AB49-1A13-4EF9-A3E3-25A1D009107A}" type="parTrans" cxnId="{DCB5E41F-308E-4169-9DE1-D774410DB893}">
      <dgm:prSet/>
      <dgm:spPr/>
      <dgm:t>
        <a:bodyPr/>
        <a:lstStyle/>
        <a:p>
          <a:endParaRPr lang="en-US"/>
        </a:p>
      </dgm:t>
    </dgm:pt>
    <dgm:pt modelId="{AF612D69-71D0-4124-9957-580071C28485}" type="sibTrans" cxnId="{DCB5E41F-308E-4169-9DE1-D774410DB893}">
      <dgm:prSet/>
      <dgm:spPr/>
      <dgm:t>
        <a:bodyPr/>
        <a:lstStyle/>
        <a:p>
          <a:endParaRPr lang="en-US"/>
        </a:p>
      </dgm:t>
    </dgm:pt>
    <dgm:pt modelId="{B932C85E-D866-469C-8613-F2B8DF114815}">
      <dgm:prSet/>
      <dgm:spPr>
        <a:solidFill>
          <a:schemeClr val="accent1"/>
        </a:solidFill>
      </dgm:spPr>
      <dgm:t>
        <a:bodyPr/>
        <a:lstStyle/>
        <a:p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Fotochemikálie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846A82-6D1D-4FAC-BE84-CA81A01E5F37}" type="parTrans" cxnId="{7E78DAF3-BA4D-4DE0-8204-EF6DD7D7C919}">
      <dgm:prSet/>
      <dgm:spPr/>
      <dgm:t>
        <a:bodyPr/>
        <a:lstStyle/>
        <a:p>
          <a:endParaRPr lang="en-US"/>
        </a:p>
      </dgm:t>
    </dgm:pt>
    <dgm:pt modelId="{9927EAF5-7317-4B3C-8C7F-95CA0299CFD3}" type="sibTrans" cxnId="{7E78DAF3-BA4D-4DE0-8204-EF6DD7D7C919}">
      <dgm:prSet/>
      <dgm:spPr/>
      <dgm:t>
        <a:bodyPr/>
        <a:lstStyle/>
        <a:p>
          <a:endParaRPr lang="en-US"/>
        </a:p>
      </dgm:t>
    </dgm:pt>
    <dgm:pt modelId="{7630E28D-ED27-44EB-ABF9-3583427F5D82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Pesticidy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A2F2B5-22EE-43B2-A235-36BCD7F3111B}" type="parTrans" cxnId="{3BCA8C2A-D538-472F-80F5-000938C57AF5}">
      <dgm:prSet/>
      <dgm:spPr/>
      <dgm:t>
        <a:bodyPr/>
        <a:lstStyle/>
        <a:p>
          <a:endParaRPr lang="en-US"/>
        </a:p>
      </dgm:t>
    </dgm:pt>
    <dgm:pt modelId="{66632535-7A9C-477E-9206-211AA2A08139}" type="sibTrans" cxnId="{3BCA8C2A-D538-472F-80F5-000938C57AF5}">
      <dgm:prSet/>
      <dgm:spPr/>
      <dgm:t>
        <a:bodyPr/>
        <a:lstStyle/>
        <a:p>
          <a:endParaRPr lang="en-US"/>
        </a:p>
      </dgm:t>
    </dgm:pt>
    <dgm:pt modelId="{1504E8DF-640C-41CC-8C7B-C4A315B03C7E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Motorový olej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3F8BD8-7FAC-4C77-A22D-2F796B635524}" type="parTrans" cxnId="{BB8A1870-11FC-4869-8DA4-A81A33D994A5}">
      <dgm:prSet/>
      <dgm:spPr/>
      <dgm:t>
        <a:bodyPr/>
        <a:lstStyle/>
        <a:p>
          <a:endParaRPr lang="en-US"/>
        </a:p>
      </dgm:t>
    </dgm:pt>
    <dgm:pt modelId="{766940A5-22BA-4139-A941-983361EFABEA}" type="sibTrans" cxnId="{BB8A1870-11FC-4869-8DA4-A81A33D994A5}">
      <dgm:prSet/>
      <dgm:spPr/>
      <dgm:t>
        <a:bodyPr/>
        <a:lstStyle/>
        <a:p>
          <a:endParaRPr lang="en-US"/>
        </a:p>
      </dgm:t>
    </dgm:pt>
    <dgm:pt modelId="{6967C911-2F05-4974-8207-863B87A4F9F9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Barvy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67E808-E0C8-4E8A-8A5B-1755B05655ED}" type="parTrans" cxnId="{83AF5AAB-2B29-4E13-8897-2CFDABCD9AC1}">
      <dgm:prSet/>
      <dgm:spPr/>
      <dgm:t>
        <a:bodyPr/>
        <a:lstStyle/>
        <a:p>
          <a:endParaRPr lang="en-US"/>
        </a:p>
      </dgm:t>
    </dgm:pt>
    <dgm:pt modelId="{45346A39-BD73-4FD1-948E-76C7C19B255B}" type="sibTrans" cxnId="{83AF5AAB-2B29-4E13-8897-2CFDABCD9AC1}">
      <dgm:prSet/>
      <dgm:spPr/>
      <dgm:t>
        <a:bodyPr/>
        <a:lstStyle/>
        <a:p>
          <a:endParaRPr lang="en-US"/>
        </a:p>
      </dgm:t>
    </dgm:pt>
    <dgm:pt modelId="{CFF6E196-229C-49AA-9BBF-70F00A1B1028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Detergenty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775F1-8056-4947-B251-231177FB1B8B}" type="parTrans" cxnId="{2FA3106C-44B1-4CFC-AE61-09CD1059E426}">
      <dgm:prSet/>
      <dgm:spPr/>
      <dgm:t>
        <a:bodyPr/>
        <a:lstStyle/>
        <a:p>
          <a:endParaRPr lang="en-US"/>
        </a:p>
      </dgm:t>
    </dgm:pt>
    <dgm:pt modelId="{5DAF8688-A236-4F8C-83D9-6DE9720CC3D0}" type="sibTrans" cxnId="{2FA3106C-44B1-4CFC-AE61-09CD1059E426}">
      <dgm:prSet/>
      <dgm:spPr/>
      <dgm:t>
        <a:bodyPr/>
        <a:lstStyle/>
        <a:p>
          <a:endParaRPr lang="en-US"/>
        </a:p>
      </dgm:t>
    </dgm:pt>
    <dgm:pt modelId="{7D43438D-433E-49C9-80D9-1AFA76E24D36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Cytostatika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2F8469-24AE-4604-966B-045DE1DF8A3B}" type="parTrans" cxnId="{8F06424F-1F58-45D7-85FB-6E759C1FE0F4}">
      <dgm:prSet/>
      <dgm:spPr/>
      <dgm:t>
        <a:bodyPr/>
        <a:lstStyle/>
        <a:p>
          <a:endParaRPr lang="en-US"/>
        </a:p>
      </dgm:t>
    </dgm:pt>
    <dgm:pt modelId="{67C9F824-8594-4C23-B2B3-4B6310CF0AD9}" type="sibTrans" cxnId="{8F06424F-1F58-45D7-85FB-6E759C1FE0F4}">
      <dgm:prSet/>
      <dgm:spPr/>
      <dgm:t>
        <a:bodyPr/>
        <a:lstStyle/>
        <a:p>
          <a:endParaRPr lang="en-US"/>
        </a:p>
      </dgm:t>
    </dgm:pt>
    <dgm:pt modelId="{A29AA2AA-4908-43D4-9E3D-946CE935C230}">
      <dgm:prSet/>
      <dgm:spPr>
        <a:solidFill>
          <a:schemeClr val="accent1"/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Léčiva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3F595F-06FE-4020-9C57-754B4D93C6B3}" type="parTrans" cxnId="{AA0ABF58-D841-4B34-A9F1-5A45B924C3A6}">
      <dgm:prSet/>
      <dgm:spPr/>
      <dgm:t>
        <a:bodyPr/>
        <a:lstStyle/>
        <a:p>
          <a:endParaRPr lang="en-US"/>
        </a:p>
      </dgm:t>
    </dgm:pt>
    <dgm:pt modelId="{D6218C34-B56B-4B89-AC19-95C5D69CFA71}" type="sibTrans" cxnId="{AA0ABF58-D841-4B34-A9F1-5A45B924C3A6}">
      <dgm:prSet/>
      <dgm:spPr/>
      <dgm:t>
        <a:bodyPr/>
        <a:lstStyle/>
        <a:p>
          <a:endParaRPr lang="en-US"/>
        </a:p>
      </dgm:t>
    </dgm:pt>
    <dgm:pt modelId="{B85980D2-A41E-495E-8F90-4F86D7EF5D51}">
      <dgm:prSet/>
      <dgm:spPr>
        <a:solidFill>
          <a:schemeClr val="accent1"/>
        </a:solidFill>
      </dgm:spPr>
      <dgm:t>
        <a:bodyPr/>
        <a:lstStyle/>
        <a:p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Dřevo s nebezpečnými látkami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E29326-C9D4-4C0F-8D20-A63CC61C7870}" type="parTrans" cxnId="{3D19D41E-6960-45F9-9A7A-E262AC22F3F1}">
      <dgm:prSet/>
      <dgm:spPr/>
      <dgm:t>
        <a:bodyPr/>
        <a:lstStyle/>
        <a:p>
          <a:endParaRPr lang="en-US"/>
        </a:p>
      </dgm:t>
    </dgm:pt>
    <dgm:pt modelId="{28CF1280-A110-4B77-BCAE-AB6CF173C46A}" type="sibTrans" cxnId="{3D19D41E-6960-45F9-9A7A-E262AC22F3F1}">
      <dgm:prSet/>
      <dgm:spPr/>
      <dgm:t>
        <a:bodyPr/>
        <a:lstStyle/>
        <a:p>
          <a:endParaRPr lang="en-US"/>
        </a:p>
      </dgm:t>
    </dgm:pt>
    <dgm:pt modelId="{53C68E26-6139-4F3E-9A6A-BD366917A6E7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Odpad z komínů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B411F6-9F5E-4008-9A41-11C9906AAEB5}" type="parTrans" cxnId="{5D363494-F326-4A09-AFF7-500CA3B6D632}">
      <dgm:prSet/>
      <dgm:spPr/>
      <dgm:t>
        <a:bodyPr/>
        <a:lstStyle/>
        <a:p>
          <a:endParaRPr lang="en-US"/>
        </a:p>
      </dgm:t>
    </dgm:pt>
    <dgm:pt modelId="{680C651E-D2E7-4001-9A0F-C53133D72ED3}" type="sibTrans" cxnId="{5D363494-F326-4A09-AFF7-500CA3B6D632}">
      <dgm:prSet/>
      <dgm:spPr/>
      <dgm:t>
        <a:bodyPr/>
        <a:lstStyle/>
        <a:p>
          <a:endParaRPr lang="en-US"/>
        </a:p>
      </dgm:t>
    </dgm:pt>
    <dgm:pt modelId="{8AC1221D-CA29-47B6-9278-C6E4552C18AB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Hřbitovní odpad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2DFD04-3403-4AF6-96DE-D3FDC87527F8}" type="parTrans" cxnId="{9EB1838B-7AD9-4356-817C-74BE4D7742FB}">
      <dgm:prSet/>
      <dgm:spPr/>
      <dgm:t>
        <a:bodyPr/>
        <a:lstStyle/>
        <a:p>
          <a:endParaRPr lang="en-US"/>
        </a:p>
      </dgm:t>
    </dgm:pt>
    <dgm:pt modelId="{CC27E5CF-C6AA-4326-8BF2-936968C3FB97}" type="sibTrans" cxnId="{9EB1838B-7AD9-4356-817C-74BE4D7742FB}">
      <dgm:prSet/>
      <dgm:spPr/>
      <dgm:t>
        <a:bodyPr/>
        <a:lstStyle/>
        <a:p>
          <a:endParaRPr lang="en-US"/>
        </a:p>
      </dgm:t>
    </dgm:pt>
    <dgm:pt modelId="{BE7A7A3D-128D-4855-89DC-E84775118D67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Směsný odpad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37919A-DBEB-465C-8CBA-6F46E83DB158}" type="parTrans" cxnId="{33632A0C-EB5E-43CB-9677-F4AA2B632CCC}">
      <dgm:prSet/>
      <dgm:spPr/>
      <dgm:t>
        <a:bodyPr/>
        <a:lstStyle/>
        <a:p>
          <a:endParaRPr lang="en-US"/>
        </a:p>
      </dgm:t>
    </dgm:pt>
    <dgm:pt modelId="{412E21C7-8D08-4D19-8E14-9372B255E3A1}" type="sibTrans" cxnId="{33632A0C-EB5E-43CB-9677-F4AA2B632CCC}">
      <dgm:prSet/>
      <dgm:spPr/>
      <dgm:t>
        <a:bodyPr/>
        <a:lstStyle/>
        <a:p>
          <a:endParaRPr lang="en-US"/>
        </a:p>
      </dgm:t>
    </dgm:pt>
    <dgm:pt modelId="{249ADF22-ACB0-4BE9-BD4E-00C296D11242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Objemný odpad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384BB1-3931-49E7-9BF3-51D80CBFDED0}" type="parTrans" cxnId="{6E29B5C3-E6A4-449C-8192-4AF1F36208CA}">
      <dgm:prSet/>
      <dgm:spPr/>
      <dgm:t>
        <a:bodyPr/>
        <a:lstStyle/>
        <a:p>
          <a:endParaRPr lang="en-US"/>
        </a:p>
      </dgm:t>
    </dgm:pt>
    <dgm:pt modelId="{8EF012E7-D131-43B2-AA71-8B0DBF83B1A2}" type="sibTrans" cxnId="{6E29B5C3-E6A4-449C-8192-4AF1F36208CA}">
      <dgm:prSet/>
      <dgm:spPr/>
      <dgm:t>
        <a:bodyPr/>
        <a:lstStyle/>
        <a:p>
          <a:endParaRPr lang="en-US"/>
        </a:p>
      </dgm:t>
    </dgm:pt>
    <dgm:pt modelId="{CF62134E-4B86-4A72-90F7-A208390B7675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Uliční smetky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DF16A-75D5-485D-A37B-69F1A504647F}" type="parTrans" cxnId="{356E702C-5D39-4C9A-AC74-8F606783C9A7}">
      <dgm:prSet/>
      <dgm:spPr/>
      <dgm:t>
        <a:bodyPr/>
        <a:lstStyle/>
        <a:p>
          <a:endParaRPr lang="en-US"/>
        </a:p>
      </dgm:t>
    </dgm:pt>
    <dgm:pt modelId="{59264D75-3EDE-4A4C-90CF-F4C7C9045805}" type="sibTrans" cxnId="{356E702C-5D39-4C9A-AC74-8F606783C9A7}">
      <dgm:prSet/>
      <dgm:spPr/>
      <dgm:t>
        <a:bodyPr/>
        <a:lstStyle/>
        <a:p>
          <a:endParaRPr lang="en-US"/>
        </a:p>
      </dgm:t>
    </dgm:pt>
    <dgm:pt modelId="{6BE025DA-10A9-400E-8238-4BFAB590B4D5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Odpad z tržišť</a:t>
          </a:r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01B12-F06C-4910-88C3-A6A48027C229}" type="parTrans" cxnId="{7287E6BF-18AC-42AE-8347-456929C0722C}">
      <dgm:prSet/>
      <dgm:spPr/>
      <dgm:t>
        <a:bodyPr/>
        <a:lstStyle/>
        <a:p>
          <a:endParaRPr lang="en-US"/>
        </a:p>
      </dgm:t>
    </dgm:pt>
    <dgm:pt modelId="{58C8D93F-FB0D-4837-9B83-3F82A4FB449B}" type="sibTrans" cxnId="{7287E6BF-18AC-42AE-8347-456929C0722C}">
      <dgm:prSet/>
      <dgm:spPr/>
      <dgm:t>
        <a:bodyPr/>
        <a:lstStyle/>
        <a:p>
          <a:endParaRPr lang="en-US"/>
        </a:p>
      </dgm:t>
    </dgm:pt>
    <dgm:pt modelId="{FAC4BD92-F4FA-4A86-99E8-6C3AFFCE12C7}" type="pres">
      <dgm:prSet presAssocID="{4C96224F-3E26-4E27-BCC3-D8918F9387A1}" presName="Name0" presStyleCnt="0">
        <dgm:presLayoutVars>
          <dgm:dir/>
          <dgm:resizeHandles val="exact"/>
        </dgm:presLayoutVars>
      </dgm:prSet>
      <dgm:spPr/>
    </dgm:pt>
    <dgm:pt modelId="{0ACD1F2E-51C8-4F0E-8CB5-EF0A6ED3CA10}" type="pres">
      <dgm:prSet presAssocID="{86CDF719-09E5-4473-A731-A949F7C6589C}" presName="node" presStyleLbl="node1" presStyleIdx="0" presStyleCnt="17" custLinFactNeighborY="7573">
        <dgm:presLayoutVars>
          <dgm:bulletEnabled val="1"/>
        </dgm:presLayoutVars>
      </dgm:prSet>
      <dgm:spPr/>
    </dgm:pt>
    <dgm:pt modelId="{6D731551-B317-45CC-94F8-C22D15C24C7F}" type="pres">
      <dgm:prSet presAssocID="{E9029B46-8C68-4EC2-8410-8112B2E83956}" presName="sibTrans" presStyleLbl="sibTrans1D1" presStyleIdx="0" presStyleCnt="16"/>
      <dgm:spPr/>
    </dgm:pt>
    <dgm:pt modelId="{1E046347-DEBD-4C14-AE98-4A4977838660}" type="pres">
      <dgm:prSet presAssocID="{E9029B46-8C68-4EC2-8410-8112B2E83956}" presName="connectorText" presStyleLbl="sibTrans1D1" presStyleIdx="0" presStyleCnt="16"/>
      <dgm:spPr/>
    </dgm:pt>
    <dgm:pt modelId="{DC1E399D-C2B7-4066-ADC7-3E7401C21364}" type="pres">
      <dgm:prSet presAssocID="{2F841C55-3E8D-4BC0-9D3D-1BEFEB43C327}" presName="node" presStyleLbl="node1" presStyleIdx="1" presStyleCnt="17" custLinFactNeighborY="7573">
        <dgm:presLayoutVars>
          <dgm:bulletEnabled val="1"/>
        </dgm:presLayoutVars>
      </dgm:prSet>
      <dgm:spPr/>
    </dgm:pt>
    <dgm:pt modelId="{BD2826B3-DA20-4424-B6C7-620ECD4222F2}" type="pres">
      <dgm:prSet presAssocID="{B9EBD3CF-9C88-4E3C-882B-A95519399187}" presName="sibTrans" presStyleLbl="sibTrans1D1" presStyleIdx="1" presStyleCnt="16"/>
      <dgm:spPr/>
    </dgm:pt>
    <dgm:pt modelId="{6BBD4D8E-F77C-4C7A-9D79-E55C09BA201A}" type="pres">
      <dgm:prSet presAssocID="{B9EBD3CF-9C88-4E3C-882B-A95519399187}" presName="connectorText" presStyleLbl="sibTrans1D1" presStyleIdx="1" presStyleCnt="16"/>
      <dgm:spPr/>
    </dgm:pt>
    <dgm:pt modelId="{0B1D89A2-EFF0-4FAB-BE9A-60C50422B7EA}" type="pres">
      <dgm:prSet presAssocID="{96254283-2255-4F64-9375-17AD28BE6FB5}" presName="node" presStyleLbl="node1" presStyleIdx="2" presStyleCnt="17" custLinFactNeighborY="7573">
        <dgm:presLayoutVars>
          <dgm:bulletEnabled val="1"/>
        </dgm:presLayoutVars>
      </dgm:prSet>
      <dgm:spPr/>
    </dgm:pt>
    <dgm:pt modelId="{48CFCCAE-A7F0-419C-A479-C46AD1436C76}" type="pres">
      <dgm:prSet presAssocID="{AF612D69-71D0-4124-9957-580071C28485}" presName="sibTrans" presStyleLbl="sibTrans1D1" presStyleIdx="2" presStyleCnt="16"/>
      <dgm:spPr/>
    </dgm:pt>
    <dgm:pt modelId="{D6F0AF3C-C59C-41A9-AB4C-0570ABC98A96}" type="pres">
      <dgm:prSet presAssocID="{AF612D69-71D0-4124-9957-580071C28485}" presName="connectorText" presStyleLbl="sibTrans1D1" presStyleIdx="2" presStyleCnt="16"/>
      <dgm:spPr/>
    </dgm:pt>
    <dgm:pt modelId="{FD6C499A-F19A-40CD-B073-03895A326DE6}" type="pres">
      <dgm:prSet presAssocID="{B932C85E-D866-469C-8613-F2B8DF114815}" presName="node" presStyleLbl="node1" presStyleIdx="3" presStyleCnt="17" custScaleX="110172" custLinFactNeighborY="7573">
        <dgm:presLayoutVars>
          <dgm:bulletEnabled val="1"/>
        </dgm:presLayoutVars>
      </dgm:prSet>
      <dgm:spPr/>
    </dgm:pt>
    <dgm:pt modelId="{4FA718A5-449D-47E1-A074-BAAB561FFCF9}" type="pres">
      <dgm:prSet presAssocID="{9927EAF5-7317-4B3C-8C7F-95CA0299CFD3}" presName="sibTrans" presStyleLbl="sibTrans1D1" presStyleIdx="3" presStyleCnt="16"/>
      <dgm:spPr/>
    </dgm:pt>
    <dgm:pt modelId="{CF23F610-D22C-4F23-BFC0-B2D9014B5927}" type="pres">
      <dgm:prSet presAssocID="{9927EAF5-7317-4B3C-8C7F-95CA0299CFD3}" presName="connectorText" presStyleLbl="sibTrans1D1" presStyleIdx="3" presStyleCnt="16"/>
      <dgm:spPr/>
    </dgm:pt>
    <dgm:pt modelId="{AE013F6A-41E9-4705-AC63-C7679A7A57B0}" type="pres">
      <dgm:prSet presAssocID="{7630E28D-ED27-44EB-ABF9-3583427F5D82}" presName="node" presStyleLbl="node1" presStyleIdx="4" presStyleCnt="17" custLinFactNeighborY="7573">
        <dgm:presLayoutVars>
          <dgm:bulletEnabled val="1"/>
        </dgm:presLayoutVars>
      </dgm:prSet>
      <dgm:spPr/>
    </dgm:pt>
    <dgm:pt modelId="{DAAC4EA5-FBA9-4A10-ACC9-4C484A9B00FB}" type="pres">
      <dgm:prSet presAssocID="{66632535-7A9C-477E-9206-211AA2A08139}" presName="sibTrans" presStyleLbl="sibTrans1D1" presStyleIdx="4" presStyleCnt="16"/>
      <dgm:spPr/>
    </dgm:pt>
    <dgm:pt modelId="{BF68CB6A-6A39-4158-A686-BDD58E0926D5}" type="pres">
      <dgm:prSet presAssocID="{66632535-7A9C-477E-9206-211AA2A08139}" presName="connectorText" presStyleLbl="sibTrans1D1" presStyleIdx="4" presStyleCnt="16"/>
      <dgm:spPr/>
    </dgm:pt>
    <dgm:pt modelId="{F2CD999C-A4BE-4EA5-8443-52A8AE874FAF}" type="pres">
      <dgm:prSet presAssocID="{1504E8DF-640C-41CC-8C7B-C4A315B03C7E}" presName="node" presStyleLbl="node1" presStyleIdx="5" presStyleCnt="17" custLinFactNeighborY="7573">
        <dgm:presLayoutVars>
          <dgm:bulletEnabled val="1"/>
        </dgm:presLayoutVars>
      </dgm:prSet>
      <dgm:spPr/>
    </dgm:pt>
    <dgm:pt modelId="{36198E71-7C88-44ED-A69D-8531626BD7D7}" type="pres">
      <dgm:prSet presAssocID="{766940A5-22BA-4139-A941-983361EFABEA}" presName="sibTrans" presStyleLbl="sibTrans1D1" presStyleIdx="5" presStyleCnt="16"/>
      <dgm:spPr/>
    </dgm:pt>
    <dgm:pt modelId="{F11AD6E9-3991-415D-9BD6-41BF299B523A}" type="pres">
      <dgm:prSet presAssocID="{766940A5-22BA-4139-A941-983361EFABEA}" presName="connectorText" presStyleLbl="sibTrans1D1" presStyleIdx="5" presStyleCnt="16"/>
      <dgm:spPr/>
    </dgm:pt>
    <dgm:pt modelId="{04FBC93D-87B9-49D6-BD0C-4C52AFB005D6}" type="pres">
      <dgm:prSet presAssocID="{6967C911-2F05-4974-8207-863B87A4F9F9}" presName="node" presStyleLbl="node1" presStyleIdx="6" presStyleCnt="17" custLinFactNeighborY="7573">
        <dgm:presLayoutVars>
          <dgm:bulletEnabled val="1"/>
        </dgm:presLayoutVars>
      </dgm:prSet>
      <dgm:spPr/>
    </dgm:pt>
    <dgm:pt modelId="{85B592EC-3E17-42E6-B92B-C43DA1B95098}" type="pres">
      <dgm:prSet presAssocID="{45346A39-BD73-4FD1-948E-76C7C19B255B}" presName="sibTrans" presStyleLbl="sibTrans1D1" presStyleIdx="6" presStyleCnt="16"/>
      <dgm:spPr/>
    </dgm:pt>
    <dgm:pt modelId="{709CD3C2-3D94-43EC-B4C5-0D15AABC92C7}" type="pres">
      <dgm:prSet presAssocID="{45346A39-BD73-4FD1-948E-76C7C19B255B}" presName="connectorText" presStyleLbl="sibTrans1D1" presStyleIdx="6" presStyleCnt="16"/>
      <dgm:spPr/>
    </dgm:pt>
    <dgm:pt modelId="{10881288-B136-445F-8B2E-A755A746C57F}" type="pres">
      <dgm:prSet presAssocID="{CFF6E196-229C-49AA-9BBF-70F00A1B1028}" presName="node" presStyleLbl="node1" presStyleIdx="7" presStyleCnt="17" custLinFactNeighborY="7573">
        <dgm:presLayoutVars>
          <dgm:bulletEnabled val="1"/>
        </dgm:presLayoutVars>
      </dgm:prSet>
      <dgm:spPr/>
    </dgm:pt>
    <dgm:pt modelId="{EEE44A16-0DB5-4F28-8F15-08BA27407A4D}" type="pres">
      <dgm:prSet presAssocID="{5DAF8688-A236-4F8C-83D9-6DE9720CC3D0}" presName="sibTrans" presStyleLbl="sibTrans1D1" presStyleIdx="7" presStyleCnt="16"/>
      <dgm:spPr/>
    </dgm:pt>
    <dgm:pt modelId="{6FA62DEB-F211-4E90-8211-EA31E80683BC}" type="pres">
      <dgm:prSet presAssocID="{5DAF8688-A236-4F8C-83D9-6DE9720CC3D0}" presName="connectorText" presStyleLbl="sibTrans1D1" presStyleIdx="7" presStyleCnt="16"/>
      <dgm:spPr/>
    </dgm:pt>
    <dgm:pt modelId="{80D2C192-22EB-45B8-8560-312BC5EEC12B}" type="pres">
      <dgm:prSet presAssocID="{7D43438D-433E-49C9-80D9-1AFA76E24D36}" presName="node" presStyleLbl="node1" presStyleIdx="8" presStyleCnt="17" custLinFactNeighborY="7573">
        <dgm:presLayoutVars>
          <dgm:bulletEnabled val="1"/>
        </dgm:presLayoutVars>
      </dgm:prSet>
      <dgm:spPr/>
    </dgm:pt>
    <dgm:pt modelId="{5C260A22-5044-493A-AF61-0DB6BE0C0D63}" type="pres">
      <dgm:prSet presAssocID="{67C9F824-8594-4C23-B2B3-4B6310CF0AD9}" presName="sibTrans" presStyleLbl="sibTrans1D1" presStyleIdx="8" presStyleCnt="16"/>
      <dgm:spPr/>
    </dgm:pt>
    <dgm:pt modelId="{6B16192E-4FA6-42D0-B4F2-5BBDD4133EE0}" type="pres">
      <dgm:prSet presAssocID="{67C9F824-8594-4C23-B2B3-4B6310CF0AD9}" presName="connectorText" presStyleLbl="sibTrans1D1" presStyleIdx="8" presStyleCnt="16"/>
      <dgm:spPr/>
    </dgm:pt>
    <dgm:pt modelId="{77A4D592-CDE6-4E0C-B1F6-5F4ABABD039C}" type="pres">
      <dgm:prSet presAssocID="{A29AA2AA-4908-43D4-9E3D-946CE935C230}" presName="node" presStyleLbl="node1" presStyleIdx="9" presStyleCnt="17" custLinFactNeighborY="7573">
        <dgm:presLayoutVars>
          <dgm:bulletEnabled val="1"/>
        </dgm:presLayoutVars>
      </dgm:prSet>
      <dgm:spPr/>
    </dgm:pt>
    <dgm:pt modelId="{42478629-7F61-4A2D-9935-D508FCFE838D}" type="pres">
      <dgm:prSet presAssocID="{D6218C34-B56B-4B89-AC19-95C5D69CFA71}" presName="sibTrans" presStyleLbl="sibTrans1D1" presStyleIdx="9" presStyleCnt="16"/>
      <dgm:spPr/>
    </dgm:pt>
    <dgm:pt modelId="{8E5D146E-83D0-4841-AE6C-29D68157C5D5}" type="pres">
      <dgm:prSet presAssocID="{D6218C34-B56B-4B89-AC19-95C5D69CFA71}" presName="connectorText" presStyleLbl="sibTrans1D1" presStyleIdx="9" presStyleCnt="16"/>
      <dgm:spPr/>
    </dgm:pt>
    <dgm:pt modelId="{0BA7E60C-ECCE-440A-A657-5B380C30C4CD}" type="pres">
      <dgm:prSet presAssocID="{B85980D2-A41E-495E-8F90-4F86D7EF5D51}" presName="node" presStyleLbl="node1" presStyleIdx="10" presStyleCnt="17" custLinFactNeighborY="7573">
        <dgm:presLayoutVars>
          <dgm:bulletEnabled val="1"/>
        </dgm:presLayoutVars>
      </dgm:prSet>
      <dgm:spPr/>
    </dgm:pt>
    <dgm:pt modelId="{6A52F1C4-E1D8-4910-A14A-104E94C3A631}" type="pres">
      <dgm:prSet presAssocID="{28CF1280-A110-4B77-BCAE-AB6CF173C46A}" presName="sibTrans" presStyleLbl="sibTrans1D1" presStyleIdx="10" presStyleCnt="16"/>
      <dgm:spPr/>
    </dgm:pt>
    <dgm:pt modelId="{3B5B3ED1-9B4E-41FD-8D82-8981684EF81D}" type="pres">
      <dgm:prSet presAssocID="{28CF1280-A110-4B77-BCAE-AB6CF173C46A}" presName="connectorText" presStyleLbl="sibTrans1D1" presStyleIdx="10" presStyleCnt="16"/>
      <dgm:spPr/>
    </dgm:pt>
    <dgm:pt modelId="{532C44E7-F012-4317-89F9-A8111DD7A945}" type="pres">
      <dgm:prSet presAssocID="{53C68E26-6139-4F3E-9A6A-BD366917A6E7}" presName="node" presStyleLbl="node1" presStyleIdx="11" presStyleCnt="17">
        <dgm:presLayoutVars>
          <dgm:bulletEnabled val="1"/>
        </dgm:presLayoutVars>
      </dgm:prSet>
      <dgm:spPr/>
    </dgm:pt>
    <dgm:pt modelId="{7A3F3E13-5723-4BAF-BC7E-141B0F187470}" type="pres">
      <dgm:prSet presAssocID="{680C651E-D2E7-4001-9A0F-C53133D72ED3}" presName="sibTrans" presStyleLbl="sibTrans1D1" presStyleIdx="11" presStyleCnt="16"/>
      <dgm:spPr/>
    </dgm:pt>
    <dgm:pt modelId="{A44DE4DA-B362-486E-8176-78099EDA34E8}" type="pres">
      <dgm:prSet presAssocID="{680C651E-D2E7-4001-9A0F-C53133D72ED3}" presName="connectorText" presStyleLbl="sibTrans1D1" presStyleIdx="11" presStyleCnt="16"/>
      <dgm:spPr/>
    </dgm:pt>
    <dgm:pt modelId="{C0661052-208B-46E6-A94C-DB23FDA4FD24}" type="pres">
      <dgm:prSet presAssocID="{8AC1221D-CA29-47B6-9278-C6E4552C18AB}" presName="node" presStyleLbl="node1" presStyleIdx="12" presStyleCnt="17" custLinFactNeighborY="7573">
        <dgm:presLayoutVars>
          <dgm:bulletEnabled val="1"/>
        </dgm:presLayoutVars>
      </dgm:prSet>
      <dgm:spPr/>
    </dgm:pt>
    <dgm:pt modelId="{FE5973F7-9260-4DAC-9363-FB9ACA220958}" type="pres">
      <dgm:prSet presAssocID="{CC27E5CF-C6AA-4326-8BF2-936968C3FB97}" presName="sibTrans" presStyleLbl="sibTrans1D1" presStyleIdx="12" presStyleCnt="16"/>
      <dgm:spPr/>
    </dgm:pt>
    <dgm:pt modelId="{17C36CDD-2D5D-474C-9FE4-49ECFCB4B0DF}" type="pres">
      <dgm:prSet presAssocID="{CC27E5CF-C6AA-4326-8BF2-936968C3FB97}" presName="connectorText" presStyleLbl="sibTrans1D1" presStyleIdx="12" presStyleCnt="16"/>
      <dgm:spPr/>
    </dgm:pt>
    <dgm:pt modelId="{8FCB9FCF-C96D-41C3-BF50-623EAC67589E}" type="pres">
      <dgm:prSet presAssocID="{BE7A7A3D-128D-4855-89DC-E84775118D67}" presName="node" presStyleLbl="node1" presStyleIdx="13" presStyleCnt="17">
        <dgm:presLayoutVars>
          <dgm:bulletEnabled val="1"/>
        </dgm:presLayoutVars>
      </dgm:prSet>
      <dgm:spPr/>
    </dgm:pt>
    <dgm:pt modelId="{A9B9827B-B8EC-4CB8-8B87-49327601070C}" type="pres">
      <dgm:prSet presAssocID="{412E21C7-8D08-4D19-8E14-9372B255E3A1}" presName="sibTrans" presStyleLbl="sibTrans1D1" presStyleIdx="13" presStyleCnt="16"/>
      <dgm:spPr/>
    </dgm:pt>
    <dgm:pt modelId="{FDFF516E-0CA5-4A9B-9D2D-A81A32BC3DE9}" type="pres">
      <dgm:prSet presAssocID="{412E21C7-8D08-4D19-8E14-9372B255E3A1}" presName="connectorText" presStyleLbl="sibTrans1D1" presStyleIdx="13" presStyleCnt="16"/>
      <dgm:spPr/>
    </dgm:pt>
    <dgm:pt modelId="{7FD41B6E-DABF-4077-A0CD-FDA451DCB872}" type="pres">
      <dgm:prSet presAssocID="{249ADF22-ACB0-4BE9-BD4E-00C296D11242}" presName="node" presStyleLbl="node1" presStyleIdx="14" presStyleCnt="17">
        <dgm:presLayoutVars>
          <dgm:bulletEnabled val="1"/>
        </dgm:presLayoutVars>
      </dgm:prSet>
      <dgm:spPr/>
    </dgm:pt>
    <dgm:pt modelId="{B3C6FEE1-5CC6-4226-9DF8-4A8E341E094D}" type="pres">
      <dgm:prSet presAssocID="{8EF012E7-D131-43B2-AA71-8B0DBF83B1A2}" presName="sibTrans" presStyleLbl="sibTrans1D1" presStyleIdx="14" presStyleCnt="16"/>
      <dgm:spPr/>
    </dgm:pt>
    <dgm:pt modelId="{1D045083-8847-4DF1-8B28-D442C5351BC5}" type="pres">
      <dgm:prSet presAssocID="{8EF012E7-D131-43B2-AA71-8B0DBF83B1A2}" presName="connectorText" presStyleLbl="sibTrans1D1" presStyleIdx="14" presStyleCnt="16"/>
      <dgm:spPr/>
    </dgm:pt>
    <dgm:pt modelId="{E8DF933E-481C-4238-9AEF-F26472851A05}" type="pres">
      <dgm:prSet presAssocID="{CF62134E-4B86-4A72-90F7-A208390B7675}" presName="node" presStyleLbl="node1" presStyleIdx="15" presStyleCnt="17">
        <dgm:presLayoutVars>
          <dgm:bulletEnabled val="1"/>
        </dgm:presLayoutVars>
      </dgm:prSet>
      <dgm:spPr/>
    </dgm:pt>
    <dgm:pt modelId="{31E30EE4-F62A-43ED-B58D-A0F50410C621}" type="pres">
      <dgm:prSet presAssocID="{59264D75-3EDE-4A4C-90CF-F4C7C9045805}" presName="sibTrans" presStyleLbl="sibTrans1D1" presStyleIdx="15" presStyleCnt="16"/>
      <dgm:spPr/>
    </dgm:pt>
    <dgm:pt modelId="{A7C5E35E-CCF5-4E5B-AA3B-999C71532A58}" type="pres">
      <dgm:prSet presAssocID="{59264D75-3EDE-4A4C-90CF-F4C7C9045805}" presName="connectorText" presStyleLbl="sibTrans1D1" presStyleIdx="15" presStyleCnt="16"/>
      <dgm:spPr/>
    </dgm:pt>
    <dgm:pt modelId="{B9EE578E-38E6-48C4-BE76-9FC2594F44DC}" type="pres">
      <dgm:prSet presAssocID="{6BE025DA-10A9-400E-8238-4BFAB590B4D5}" presName="node" presStyleLbl="node1" presStyleIdx="16" presStyleCnt="17">
        <dgm:presLayoutVars>
          <dgm:bulletEnabled val="1"/>
        </dgm:presLayoutVars>
      </dgm:prSet>
      <dgm:spPr/>
    </dgm:pt>
  </dgm:ptLst>
  <dgm:cxnLst>
    <dgm:cxn modelId="{0DB77000-51FB-4271-A771-08781466A361}" type="presOf" srcId="{AF612D69-71D0-4124-9957-580071C28485}" destId="{48CFCCAE-A7F0-419C-A479-C46AD1436C76}" srcOrd="0" destOrd="0" presId="urn:microsoft.com/office/officeart/2016/7/layout/RepeatingBendingProcessNew"/>
    <dgm:cxn modelId="{33632A0C-EB5E-43CB-9677-F4AA2B632CCC}" srcId="{4C96224F-3E26-4E27-BCC3-D8918F9387A1}" destId="{BE7A7A3D-128D-4855-89DC-E84775118D67}" srcOrd="13" destOrd="0" parTransId="{2C37919A-DBEB-465C-8CBA-6F46E83DB158}" sibTransId="{412E21C7-8D08-4D19-8E14-9372B255E3A1}"/>
    <dgm:cxn modelId="{6A898D0C-3CA1-4BCC-B47A-B8238C76FA1B}" type="presOf" srcId="{5DAF8688-A236-4F8C-83D9-6DE9720CC3D0}" destId="{6FA62DEB-F211-4E90-8211-EA31E80683BC}" srcOrd="1" destOrd="0" presId="urn:microsoft.com/office/officeart/2016/7/layout/RepeatingBendingProcessNew"/>
    <dgm:cxn modelId="{08E0001C-54CC-4CDD-AF79-BED3C1C1CE9E}" type="presOf" srcId="{CF62134E-4B86-4A72-90F7-A208390B7675}" destId="{E8DF933E-481C-4238-9AEF-F26472851A05}" srcOrd="0" destOrd="0" presId="urn:microsoft.com/office/officeart/2016/7/layout/RepeatingBendingProcessNew"/>
    <dgm:cxn modelId="{2E1D791C-2329-407B-B13D-C3DAC681BDB4}" type="presOf" srcId="{CC27E5CF-C6AA-4326-8BF2-936968C3FB97}" destId="{17C36CDD-2D5D-474C-9FE4-49ECFCB4B0DF}" srcOrd="1" destOrd="0" presId="urn:microsoft.com/office/officeart/2016/7/layout/RepeatingBendingProcessNew"/>
    <dgm:cxn modelId="{3D19D41E-6960-45F9-9A7A-E262AC22F3F1}" srcId="{4C96224F-3E26-4E27-BCC3-D8918F9387A1}" destId="{B85980D2-A41E-495E-8F90-4F86D7EF5D51}" srcOrd="10" destOrd="0" parTransId="{74E29326-C9D4-4C0F-8D20-A63CC61C7870}" sibTransId="{28CF1280-A110-4B77-BCAE-AB6CF173C46A}"/>
    <dgm:cxn modelId="{DCB5E41F-308E-4169-9DE1-D774410DB893}" srcId="{4C96224F-3E26-4E27-BCC3-D8918F9387A1}" destId="{96254283-2255-4F64-9375-17AD28BE6FB5}" srcOrd="2" destOrd="0" parTransId="{6970AB49-1A13-4EF9-A3E3-25A1D009107A}" sibTransId="{AF612D69-71D0-4124-9957-580071C28485}"/>
    <dgm:cxn modelId="{7DFA9225-AD23-4FD6-AA07-482BC628C027}" srcId="{4C96224F-3E26-4E27-BCC3-D8918F9387A1}" destId="{86CDF719-09E5-4473-A731-A949F7C6589C}" srcOrd="0" destOrd="0" parTransId="{FDBFC6F5-FF49-4C90-B3B8-57C6FBA868D4}" sibTransId="{E9029B46-8C68-4EC2-8410-8112B2E83956}"/>
    <dgm:cxn modelId="{3BCA8C2A-D538-472F-80F5-000938C57AF5}" srcId="{4C96224F-3E26-4E27-BCC3-D8918F9387A1}" destId="{7630E28D-ED27-44EB-ABF9-3583427F5D82}" srcOrd="4" destOrd="0" parTransId="{05A2F2B5-22EE-43B2-A235-36BCD7F3111B}" sibTransId="{66632535-7A9C-477E-9206-211AA2A08139}"/>
    <dgm:cxn modelId="{CB7DD42B-416D-4F5D-89A1-179CD4BEA9DC}" type="presOf" srcId="{6967C911-2F05-4974-8207-863B87A4F9F9}" destId="{04FBC93D-87B9-49D6-BD0C-4C52AFB005D6}" srcOrd="0" destOrd="0" presId="urn:microsoft.com/office/officeart/2016/7/layout/RepeatingBendingProcessNew"/>
    <dgm:cxn modelId="{356E702C-5D39-4C9A-AC74-8F606783C9A7}" srcId="{4C96224F-3E26-4E27-BCC3-D8918F9387A1}" destId="{CF62134E-4B86-4A72-90F7-A208390B7675}" srcOrd="15" destOrd="0" parTransId="{DE7DF16A-75D5-485D-A37B-69F1A504647F}" sibTransId="{59264D75-3EDE-4A4C-90CF-F4C7C9045805}"/>
    <dgm:cxn modelId="{FB761832-5BD0-4435-B9D9-E0FCC7D4AECF}" type="presOf" srcId="{B9EBD3CF-9C88-4E3C-882B-A95519399187}" destId="{BD2826B3-DA20-4424-B6C7-620ECD4222F2}" srcOrd="0" destOrd="0" presId="urn:microsoft.com/office/officeart/2016/7/layout/RepeatingBendingProcessNew"/>
    <dgm:cxn modelId="{33F3DF38-9014-4ED6-8DE7-81255C7AA570}" type="presOf" srcId="{E9029B46-8C68-4EC2-8410-8112B2E83956}" destId="{6D731551-B317-45CC-94F8-C22D15C24C7F}" srcOrd="0" destOrd="0" presId="urn:microsoft.com/office/officeart/2016/7/layout/RepeatingBendingProcessNew"/>
    <dgm:cxn modelId="{BE1A813C-F199-440F-8FC5-12B77ABF07E9}" type="presOf" srcId="{8EF012E7-D131-43B2-AA71-8B0DBF83B1A2}" destId="{B3C6FEE1-5CC6-4226-9DF8-4A8E341E094D}" srcOrd="0" destOrd="0" presId="urn:microsoft.com/office/officeart/2016/7/layout/RepeatingBendingProcessNew"/>
    <dgm:cxn modelId="{970DA83D-9269-48F0-A409-15928F90C2B2}" type="presOf" srcId="{59264D75-3EDE-4A4C-90CF-F4C7C9045805}" destId="{31E30EE4-F62A-43ED-B58D-A0F50410C621}" srcOrd="0" destOrd="0" presId="urn:microsoft.com/office/officeart/2016/7/layout/RepeatingBendingProcessNew"/>
    <dgm:cxn modelId="{CDA61745-1C0B-4E7F-B8A9-C47FE38FFBD4}" type="presOf" srcId="{B932C85E-D866-469C-8613-F2B8DF114815}" destId="{FD6C499A-F19A-40CD-B073-03895A326DE6}" srcOrd="0" destOrd="0" presId="urn:microsoft.com/office/officeart/2016/7/layout/RepeatingBendingProcessNew"/>
    <dgm:cxn modelId="{3D6E7266-1ABF-430F-928B-6E0904849018}" type="presOf" srcId="{766940A5-22BA-4139-A941-983361EFABEA}" destId="{36198E71-7C88-44ED-A69D-8531626BD7D7}" srcOrd="0" destOrd="0" presId="urn:microsoft.com/office/officeart/2016/7/layout/RepeatingBendingProcessNew"/>
    <dgm:cxn modelId="{EFB71747-40C7-4AF1-AFDF-F8EF92ECB6CF}" type="presOf" srcId="{2F841C55-3E8D-4BC0-9D3D-1BEFEB43C327}" destId="{DC1E399D-C2B7-4066-ADC7-3E7401C21364}" srcOrd="0" destOrd="0" presId="urn:microsoft.com/office/officeart/2016/7/layout/RepeatingBendingProcessNew"/>
    <dgm:cxn modelId="{D704BD48-63A7-42BE-8A23-32C06F4AF8CA}" type="presOf" srcId="{67C9F824-8594-4C23-B2B3-4B6310CF0AD9}" destId="{6B16192E-4FA6-42D0-B4F2-5BBDD4133EE0}" srcOrd="1" destOrd="0" presId="urn:microsoft.com/office/officeart/2016/7/layout/RepeatingBendingProcessNew"/>
    <dgm:cxn modelId="{C1D8296B-BFB0-462E-A316-3065CB068B0D}" type="presOf" srcId="{6BE025DA-10A9-400E-8238-4BFAB590B4D5}" destId="{B9EE578E-38E6-48C4-BE76-9FC2594F44DC}" srcOrd="0" destOrd="0" presId="urn:microsoft.com/office/officeart/2016/7/layout/RepeatingBendingProcessNew"/>
    <dgm:cxn modelId="{652EF64B-380D-40A8-9A4A-BCEEA5385287}" type="presOf" srcId="{4C96224F-3E26-4E27-BCC3-D8918F9387A1}" destId="{FAC4BD92-F4FA-4A86-99E8-6C3AFFCE12C7}" srcOrd="0" destOrd="0" presId="urn:microsoft.com/office/officeart/2016/7/layout/RepeatingBendingProcessNew"/>
    <dgm:cxn modelId="{2FA3106C-44B1-4CFC-AE61-09CD1059E426}" srcId="{4C96224F-3E26-4E27-BCC3-D8918F9387A1}" destId="{CFF6E196-229C-49AA-9BBF-70F00A1B1028}" srcOrd="7" destOrd="0" parTransId="{B6D775F1-8056-4947-B251-231177FB1B8B}" sibTransId="{5DAF8688-A236-4F8C-83D9-6DE9720CC3D0}"/>
    <dgm:cxn modelId="{6C981C4D-3005-41A5-B0DD-DB9EDA77ED5B}" type="presOf" srcId="{BE7A7A3D-128D-4855-89DC-E84775118D67}" destId="{8FCB9FCF-C96D-41C3-BF50-623EAC67589E}" srcOrd="0" destOrd="0" presId="urn:microsoft.com/office/officeart/2016/7/layout/RepeatingBendingProcessNew"/>
    <dgm:cxn modelId="{3D8AC74E-4970-4719-BABF-9A7CC6737418}" type="presOf" srcId="{66632535-7A9C-477E-9206-211AA2A08139}" destId="{BF68CB6A-6A39-4158-A686-BDD58E0926D5}" srcOrd="1" destOrd="0" presId="urn:microsoft.com/office/officeart/2016/7/layout/RepeatingBendingProcessNew"/>
    <dgm:cxn modelId="{8F06424F-1F58-45D7-85FB-6E759C1FE0F4}" srcId="{4C96224F-3E26-4E27-BCC3-D8918F9387A1}" destId="{7D43438D-433E-49C9-80D9-1AFA76E24D36}" srcOrd="8" destOrd="0" parTransId="{892F8469-24AE-4604-966B-045DE1DF8A3B}" sibTransId="{67C9F824-8594-4C23-B2B3-4B6310CF0AD9}"/>
    <dgm:cxn modelId="{C998CA6F-5C8E-4C62-ADFE-4C3F666A1C37}" type="presOf" srcId="{680C651E-D2E7-4001-9A0F-C53133D72ED3}" destId="{A44DE4DA-B362-486E-8176-78099EDA34E8}" srcOrd="1" destOrd="0" presId="urn:microsoft.com/office/officeart/2016/7/layout/RepeatingBendingProcessNew"/>
    <dgm:cxn modelId="{BB8A1870-11FC-4869-8DA4-A81A33D994A5}" srcId="{4C96224F-3E26-4E27-BCC3-D8918F9387A1}" destId="{1504E8DF-640C-41CC-8C7B-C4A315B03C7E}" srcOrd="5" destOrd="0" parTransId="{593F8BD8-7FAC-4C77-A22D-2F796B635524}" sibTransId="{766940A5-22BA-4139-A941-983361EFABEA}"/>
    <dgm:cxn modelId="{28331172-973B-4A21-A046-6FAB5A787E69}" type="presOf" srcId="{680C651E-D2E7-4001-9A0F-C53133D72ED3}" destId="{7A3F3E13-5723-4BAF-BC7E-141B0F187470}" srcOrd="0" destOrd="0" presId="urn:microsoft.com/office/officeart/2016/7/layout/RepeatingBendingProcessNew"/>
    <dgm:cxn modelId="{4A4D4974-41D5-4FD5-BAF5-AD8ADCCB3F7E}" type="presOf" srcId="{9927EAF5-7317-4B3C-8C7F-95CA0299CFD3}" destId="{CF23F610-D22C-4F23-BFC0-B2D9014B5927}" srcOrd="1" destOrd="0" presId="urn:microsoft.com/office/officeart/2016/7/layout/RepeatingBendingProcessNew"/>
    <dgm:cxn modelId="{55D75B78-BECB-4186-B17E-7172FA08BD96}" type="presOf" srcId="{28CF1280-A110-4B77-BCAE-AB6CF173C46A}" destId="{3B5B3ED1-9B4E-41FD-8D82-8981684EF81D}" srcOrd="1" destOrd="0" presId="urn:microsoft.com/office/officeart/2016/7/layout/RepeatingBendingProcessNew"/>
    <dgm:cxn modelId="{AA0ABF58-D841-4B34-A9F1-5A45B924C3A6}" srcId="{4C96224F-3E26-4E27-BCC3-D8918F9387A1}" destId="{A29AA2AA-4908-43D4-9E3D-946CE935C230}" srcOrd="9" destOrd="0" parTransId="{CE3F595F-06FE-4020-9C57-754B4D93C6B3}" sibTransId="{D6218C34-B56B-4B89-AC19-95C5D69CFA71}"/>
    <dgm:cxn modelId="{29BF1380-69AC-4AC6-A826-2C3CE20732DB}" type="presOf" srcId="{96254283-2255-4F64-9375-17AD28BE6FB5}" destId="{0B1D89A2-EFF0-4FAB-BE9A-60C50422B7EA}" srcOrd="0" destOrd="0" presId="urn:microsoft.com/office/officeart/2016/7/layout/RepeatingBendingProcessNew"/>
    <dgm:cxn modelId="{9EB1838B-7AD9-4356-817C-74BE4D7742FB}" srcId="{4C96224F-3E26-4E27-BCC3-D8918F9387A1}" destId="{8AC1221D-CA29-47B6-9278-C6E4552C18AB}" srcOrd="12" destOrd="0" parTransId="{792DFD04-3403-4AF6-96DE-D3FDC87527F8}" sibTransId="{CC27E5CF-C6AA-4326-8BF2-936968C3FB97}"/>
    <dgm:cxn modelId="{7F51A88E-C0AF-4870-89FC-006E21BB85A9}" type="presOf" srcId="{D6218C34-B56B-4B89-AC19-95C5D69CFA71}" destId="{8E5D146E-83D0-4841-AE6C-29D68157C5D5}" srcOrd="1" destOrd="0" presId="urn:microsoft.com/office/officeart/2016/7/layout/RepeatingBendingProcessNew"/>
    <dgm:cxn modelId="{5D363494-F326-4A09-AFF7-500CA3B6D632}" srcId="{4C96224F-3E26-4E27-BCC3-D8918F9387A1}" destId="{53C68E26-6139-4F3E-9A6A-BD366917A6E7}" srcOrd="11" destOrd="0" parTransId="{20B411F6-9F5E-4008-9A41-11C9906AAEB5}" sibTransId="{680C651E-D2E7-4001-9A0F-C53133D72ED3}"/>
    <dgm:cxn modelId="{7E066394-04C5-468D-A294-2C35E7E0CB0D}" type="presOf" srcId="{8AC1221D-CA29-47B6-9278-C6E4552C18AB}" destId="{C0661052-208B-46E6-A94C-DB23FDA4FD24}" srcOrd="0" destOrd="0" presId="urn:microsoft.com/office/officeart/2016/7/layout/RepeatingBendingProcessNew"/>
    <dgm:cxn modelId="{6D4B039A-2B93-4D83-863A-E1B10C808125}" type="presOf" srcId="{7630E28D-ED27-44EB-ABF9-3583427F5D82}" destId="{AE013F6A-41E9-4705-AC63-C7679A7A57B0}" srcOrd="0" destOrd="0" presId="urn:microsoft.com/office/officeart/2016/7/layout/RepeatingBendingProcessNew"/>
    <dgm:cxn modelId="{DFFDB29A-5FB9-4F47-9475-71CFA92A712F}" type="presOf" srcId="{249ADF22-ACB0-4BE9-BD4E-00C296D11242}" destId="{7FD41B6E-DABF-4077-A0CD-FDA451DCB872}" srcOrd="0" destOrd="0" presId="urn:microsoft.com/office/officeart/2016/7/layout/RepeatingBendingProcessNew"/>
    <dgm:cxn modelId="{9C31269C-C199-48B3-887A-95E7F5B3C993}" type="presOf" srcId="{28CF1280-A110-4B77-BCAE-AB6CF173C46A}" destId="{6A52F1C4-E1D8-4910-A14A-104E94C3A631}" srcOrd="0" destOrd="0" presId="urn:microsoft.com/office/officeart/2016/7/layout/RepeatingBendingProcessNew"/>
    <dgm:cxn modelId="{CA78739C-A462-4A0E-AA42-6B916391FCBA}" type="presOf" srcId="{45346A39-BD73-4FD1-948E-76C7C19B255B}" destId="{85B592EC-3E17-42E6-B92B-C43DA1B95098}" srcOrd="0" destOrd="0" presId="urn:microsoft.com/office/officeart/2016/7/layout/RepeatingBendingProcessNew"/>
    <dgm:cxn modelId="{E17A78AA-9519-4082-8EE1-B70E1489C532}" type="presOf" srcId="{5DAF8688-A236-4F8C-83D9-6DE9720CC3D0}" destId="{EEE44A16-0DB5-4F28-8F15-08BA27407A4D}" srcOrd="0" destOrd="0" presId="urn:microsoft.com/office/officeart/2016/7/layout/RepeatingBendingProcessNew"/>
    <dgm:cxn modelId="{2EDD7BAA-6DBA-46D1-88FE-49E1037EF3A6}" type="presOf" srcId="{9927EAF5-7317-4B3C-8C7F-95CA0299CFD3}" destId="{4FA718A5-449D-47E1-A074-BAAB561FFCF9}" srcOrd="0" destOrd="0" presId="urn:microsoft.com/office/officeart/2016/7/layout/RepeatingBendingProcessNew"/>
    <dgm:cxn modelId="{83AF5AAB-2B29-4E13-8897-2CFDABCD9AC1}" srcId="{4C96224F-3E26-4E27-BCC3-D8918F9387A1}" destId="{6967C911-2F05-4974-8207-863B87A4F9F9}" srcOrd="6" destOrd="0" parTransId="{2367E808-E0C8-4E8A-8A5B-1755B05655ED}" sibTransId="{45346A39-BD73-4FD1-948E-76C7C19B255B}"/>
    <dgm:cxn modelId="{33E22AAC-6877-4090-8B65-6ADF1199D7C5}" type="presOf" srcId="{E9029B46-8C68-4EC2-8410-8112B2E83956}" destId="{1E046347-DEBD-4C14-AE98-4A4977838660}" srcOrd="1" destOrd="0" presId="urn:microsoft.com/office/officeart/2016/7/layout/RepeatingBendingProcessNew"/>
    <dgm:cxn modelId="{3ED44BB0-827E-41D1-AE00-48CF3FECDA90}" type="presOf" srcId="{8EF012E7-D131-43B2-AA71-8B0DBF83B1A2}" destId="{1D045083-8847-4DF1-8B28-D442C5351BC5}" srcOrd="1" destOrd="0" presId="urn:microsoft.com/office/officeart/2016/7/layout/RepeatingBendingProcessNew"/>
    <dgm:cxn modelId="{887628B7-6649-4468-9ECE-BF6333988869}" type="presOf" srcId="{45346A39-BD73-4FD1-948E-76C7C19B255B}" destId="{709CD3C2-3D94-43EC-B4C5-0D15AABC92C7}" srcOrd="1" destOrd="0" presId="urn:microsoft.com/office/officeart/2016/7/layout/RepeatingBendingProcessNew"/>
    <dgm:cxn modelId="{76BC5DB9-9875-4AD5-8B14-A8688BA207D4}" type="presOf" srcId="{B85980D2-A41E-495E-8F90-4F86D7EF5D51}" destId="{0BA7E60C-ECCE-440A-A657-5B380C30C4CD}" srcOrd="0" destOrd="0" presId="urn:microsoft.com/office/officeart/2016/7/layout/RepeatingBendingProcessNew"/>
    <dgm:cxn modelId="{312111BA-5B95-43FD-9B7A-F71BDA70FF25}" type="presOf" srcId="{59264D75-3EDE-4A4C-90CF-F4C7C9045805}" destId="{A7C5E35E-CCF5-4E5B-AA3B-999C71532A58}" srcOrd="1" destOrd="0" presId="urn:microsoft.com/office/officeart/2016/7/layout/RepeatingBendingProcessNew"/>
    <dgm:cxn modelId="{6DA685BE-38F6-4959-9096-7094E022AF7A}" type="presOf" srcId="{CC27E5CF-C6AA-4326-8BF2-936968C3FB97}" destId="{FE5973F7-9260-4DAC-9363-FB9ACA220958}" srcOrd="0" destOrd="0" presId="urn:microsoft.com/office/officeart/2016/7/layout/RepeatingBendingProcessNew"/>
    <dgm:cxn modelId="{7287E6BF-18AC-42AE-8347-456929C0722C}" srcId="{4C96224F-3E26-4E27-BCC3-D8918F9387A1}" destId="{6BE025DA-10A9-400E-8238-4BFAB590B4D5}" srcOrd="16" destOrd="0" parTransId="{19B01B12-F06C-4910-88C3-A6A48027C229}" sibTransId="{58C8D93F-FB0D-4837-9B83-3F82A4FB449B}"/>
    <dgm:cxn modelId="{6E29B5C3-E6A4-449C-8192-4AF1F36208CA}" srcId="{4C96224F-3E26-4E27-BCC3-D8918F9387A1}" destId="{249ADF22-ACB0-4BE9-BD4E-00C296D11242}" srcOrd="14" destOrd="0" parTransId="{46384BB1-3931-49E7-9BF3-51D80CBFDED0}" sibTransId="{8EF012E7-D131-43B2-AA71-8B0DBF83B1A2}"/>
    <dgm:cxn modelId="{070564C4-8584-4B7D-96DA-E5CA90790042}" type="presOf" srcId="{53C68E26-6139-4F3E-9A6A-BD366917A6E7}" destId="{532C44E7-F012-4317-89F9-A8111DD7A945}" srcOrd="0" destOrd="0" presId="urn:microsoft.com/office/officeart/2016/7/layout/RepeatingBendingProcessNew"/>
    <dgm:cxn modelId="{D3FA0BC5-070A-4482-B48E-229BA2269C2B}" type="presOf" srcId="{1504E8DF-640C-41CC-8C7B-C4A315B03C7E}" destId="{F2CD999C-A4BE-4EA5-8443-52A8AE874FAF}" srcOrd="0" destOrd="0" presId="urn:microsoft.com/office/officeart/2016/7/layout/RepeatingBendingProcessNew"/>
    <dgm:cxn modelId="{6F2674C9-C665-4D3D-B029-D4163E0E10E9}" type="presOf" srcId="{412E21C7-8D08-4D19-8E14-9372B255E3A1}" destId="{A9B9827B-B8EC-4CB8-8B87-49327601070C}" srcOrd="0" destOrd="0" presId="urn:microsoft.com/office/officeart/2016/7/layout/RepeatingBendingProcessNew"/>
    <dgm:cxn modelId="{F284BBCB-3FE5-4A65-8E13-53A92F4A2EB8}" type="presOf" srcId="{CFF6E196-229C-49AA-9BBF-70F00A1B1028}" destId="{10881288-B136-445F-8B2E-A755A746C57F}" srcOrd="0" destOrd="0" presId="urn:microsoft.com/office/officeart/2016/7/layout/RepeatingBendingProcessNew"/>
    <dgm:cxn modelId="{883F8BD4-A6B6-42A2-8C61-2746F5ED6AC8}" type="presOf" srcId="{66632535-7A9C-477E-9206-211AA2A08139}" destId="{DAAC4EA5-FBA9-4A10-ACC9-4C484A9B00FB}" srcOrd="0" destOrd="0" presId="urn:microsoft.com/office/officeart/2016/7/layout/RepeatingBendingProcessNew"/>
    <dgm:cxn modelId="{BF91C6D7-BD3F-4E2E-A8B6-4C8D3B6AD464}" type="presOf" srcId="{766940A5-22BA-4139-A941-983361EFABEA}" destId="{F11AD6E9-3991-415D-9BD6-41BF299B523A}" srcOrd="1" destOrd="0" presId="urn:microsoft.com/office/officeart/2016/7/layout/RepeatingBendingProcessNew"/>
    <dgm:cxn modelId="{380E2FD9-6A4A-46E7-8F86-1EC90EECA0A0}" type="presOf" srcId="{A29AA2AA-4908-43D4-9E3D-946CE935C230}" destId="{77A4D592-CDE6-4E0C-B1F6-5F4ABABD039C}" srcOrd="0" destOrd="0" presId="urn:microsoft.com/office/officeart/2016/7/layout/RepeatingBendingProcessNew"/>
    <dgm:cxn modelId="{A45884DC-7610-42F1-930E-2A51668BDA82}" type="presOf" srcId="{412E21C7-8D08-4D19-8E14-9372B255E3A1}" destId="{FDFF516E-0CA5-4A9B-9D2D-A81A32BC3DE9}" srcOrd="1" destOrd="0" presId="urn:microsoft.com/office/officeart/2016/7/layout/RepeatingBendingProcessNew"/>
    <dgm:cxn modelId="{15D2A3DE-3818-4A36-8911-5543B9C37F53}" type="presOf" srcId="{B9EBD3CF-9C88-4E3C-882B-A95519399187}" destId="{6BBD4D8E-F77C-4C7A-9D79-E55C09BA201A}" srcOrd="1" destOrd="0" presId="urn:microsoft.com/office/officeart/2016/7/layout/RepeatingBendingProcessNew"/>
    <dgm:cxn modelId="{0997E2DF-B4D2-40A4-9E31-F73883727E38}" type="presOf" srcId="{67C9F824-8594-4C23-B2B3-4B6310CF0AD9}" destId="{5C260A22-5044-493A-AF61-0DB6BE0C0D63}" srcOrd="0" destOrd="0" presId="urn:microsoft.com/office/officeart/2016/7/layout/RepeatingBendingProcessNew"/>
    <dgm:cxn modelId="{E04020E2-D291-4EC6-A292-0409867E332F}" type="presOf" srcId="{D6218C34-B56B-4B89-AC19-95C5D69CFA71}" destId="{42478629-7F61-4A2D-9935-D508FCFE838D}" srcOrd="0" destOrd="0" presId="urn:microsoft.com/office/officeart/2016/7/layout/RepeatingBendingProcessNew"/>
    <dgm:cxn modelId="{AFA0F5E2-CB13-4403-86F7-2C8933846BFC}" type="presOf" srcId="{7D43438D-433E-49C9-80D9-1AFA76E24D36}" destId="{80D2C192-22EB-45B8-8560-312BC5EEC12B}" srcOrd="0" destOrd="0" presId="urn:microsoft.com/office/officeart/2016/7/layout/RepeatingBendingProcessNew"/>
    <dgm:cxn modelId="{C6E916E6-13E9-4EF3-B853-990EFBB67BB5}" type="presOf" srcId="{86CDF719-09E5-4473-A731-A949F7C6589C}" destId="{0ACD1F2E-51C8-4F0E-8CB5-EF0A6ED3CA10}" srcOrd="0" destOrd="0" presId="urn:microsoft.com/office/officeart/2016/7/layout/RepeatingBendingProcessNew"/>
    <dgm:cxn modelId="{D94735F2-1719-4B0F-B37B-6DE59CB31B30}" srcId="{4C96224F-3E26-4E27-BCC3-D8918F9387A1}" destId="{2F841C55-3E8D-4BC0-9D3D-1BEFEB43C327}" srcOrd="1" destOrd="0" parTransId="{4D903655-2C56-4E13-94CE-08A6CF761E1B}" sibTransId="{B9EBD3CF-9C88-4E3C-882B-A95519399187}"/>
    <dgm:cxn modelId="{7E78DAF3-BA4D-4DE0-8204-EF6DD7D7C919}" srcId="{4C96224F-3E26-4E27-BCC3-D8918F9387A1}" destId="{B932C85E-D866-469C-8613-F2B8DF114815}" srcOrd="3" destOrd="0" parTransId="{B6846A82-6D1D-4FAC-BE84-CA81A01E5F37}" sibTransId="{9927EAF5-7317-4B3C-8C7F-95CA0299CFD3}"/>
    <dgm:cxn modelId="{6D309EF7-A634-429B-82B5-9497172D2BBB}" type="presOf" srcId="{AF612D69-71D0-4124-9957-580071C28485}" destId="{D6F0AF3C-C59C-41A9-AB4C-0570ABC98A96}" srcOrd="1" destOrd="0" presId="urn:microsoft.com/office/officeart/2016/7/layout/RepeatingBendingProcessNew"/>
    <dgm:cxn modelId="{51B19E2A-8BDC-4BA3-8E3A-C36E8626CAFE}" type="presParOf" srcId="{FAC4BD92-F4FA-4A86-99E8-6C3AFFCE12C7}" destId="{0ACD1F2E-51C8-4F0E-8CB5-EF0A6ED3CA10}" srcOrd="0" destOrd="0" presId="urn:microsoft.com/office/officeart/2016/7/layout/RepeatingBendingProcessNew"/>
    <dgm:cxn modelId="{F82F5D2D-490F-4786-BDB9-A6956A22383D}" type="presParOf" srcId="{FAC4BD92-F4FA-4A86-99E8-6C3AFFCE12C7}" destId="{6D731551-B317-45CC-94F8-C22D15C24C7F}" srcOrd="1" destOrd="0" presId="urn:microsoft.com/office/officeart/2016/7/layout/RepeatingBendingProcessNew"/>
    <dgm:cxn modelId="{A7641E0B-CDBB-4F90-BC53-A9892A8BB49F}" type="presParOf" srcId="{6D731551-B317-45CC-94F8-C22D15C24C7F}" destId="{1E046347-DEBD-4C14-AE98-4A4977838660}" srcOrd="0" destOrd="0" presId="urn:microsoft.com/office/officeart/2016/7/layout/RepeatingBendingProcessNew"/>
    <dgm:cxn modelId="{9F0ACCE8-49F4-4646-A14D-B78F456B3101}" type="presParOf" srcId="{FAC4BD92-F4FA-4A86-99E8-6C3AFFCE12C7}" destId="{DC1E399D-C2B7-4066-ADC7-3E7401C21364}" srcOrd="2" destOrd="0" presId="urn:microsoft.com/office/officeart/2016/7/layout/RepeatingBendingProcessNew"/>
    <dgm:cxn modelId="{8F9F5684-F061-4FD7-8A25-99ECFB2AD9B9}" type="presParOf" srcId="{FAC4BD92-F4FA-4A86-99E8-6C3AFFCE12C7}" destId="{BD2826B3-DA20-4424-B6C7-620ECD4222F2}" srcOrd="3" destOrd="0" presId="urn:microsoft.com/office/officeart/2016/7/layout/RepeatingBendingProcessNew"/>
    <dgm:cxn modelId="{F2FBC650-DBF9-4A7A-9742-E01571EEAB43}" type="presParOf" srcId="{BD2826B3-DA20-4424-B6C7-620ECD4222F2}" destId="{6BBD4D8E-F77C-4C7A-9D79-E55C09BA201A}" srcOrd="0" destOrd="0" presId="urn:microsoft.com/office/officeart/2016/7/layout/RepeatingBendingProcessNew"/>
    <dgm:cxn modelId="{432DF770-3711-4AEF-BA3F-0C6646F4FBC9}" type="presParOf" srcId="{FAC4BD92-F4FA-4A86-99E8-6C3AFFCE12C7}" destId="{0B1D89A2-EFF0-4FAB-BE9A-60C50422B7EA}" srcOrd="4" destOrd="0" presId="urn:microsoft.com/office/officeart/2016/7/layout/RepeatingBendingProcessNew"/>
    <dgm:cxn modelId="{01F719C8-3CAD-4191-963B-869399323643}" type="presParOf" srcId="{FAC4BD92-F4FA-4A86-99E8-6C3AFFCE12C7}" destId="{48CFCCAE-A7F0-419C-A479-C46AD1436C76}" srcOrd="5" destOrd="0" presId="urn:microsoft.com/office/officeart/2016/7/layout/RepeatingBendingProcessNew"/>
    <dgm:cxn modelId="{132BD5BB-ED29-425E-8132-AEC62CF81FD2}" type="presParOf" srcId="{48CFCCAE-A7F0-419C-A479-C46AD1436C76}" destId="{D6F0AF3C-C59C-41A9-AB4C-0570ABC98A96}" srcOrd="0" destOrd="0" presId="urn:microsoft.com/office/officeart/2016/7/layout/RepeatingBendingProcessNew"/>
    <dgm:cxn modelId="{0E2113EE-E1DC-481D-AEB3-8B8AB6E1C920}" type="presParOf" srcId="{FAC4BD92-F4FA-4A86-99E8-6C3AFFCE12C7}" destId="{FD6C499A-F19A-40CD-B073-03895A326DE6}" srcOrd="6" destOrd="0" presId="urn:microsoft.com/office/officeart/2016/7/layout/RepeatingBendingProcessNew"/>
    <dgm:cxn modelId="{E347DF79-F206-4CB2-9B82-B8DF9B7A8603}" type="presParOf" srcId="{FAC4BD92-F4FA-4A86-99E8-6C3AFFCE12C7}" destId="{4FA718A5-449D-47E1-A074-BAAB561FFCF9}" srcOrd="7" destOrd="0" presId="urn:microsoft.com/office/officeart/2016/7/layout/RepeatingBendingProcessNew"/>
    <dgm:cxn modelId="{1AEA0B66-8ED3-4258-97D2-38D2C9A68EE2}" type="presParOf" srcId="{4FA718A5-449D-47E1-A074-BAAB561FFCF9}" destId="{CF23F610-D22C-4F23-BFC0-B2D9014B5927}" srcOrd="0" destOrd="0" presId="urn:microsoft.com/office/officeart/2016/7/layout/RepeatingBendingProcessNew"/>
    <dgm:cxn modelId="{130F13E7-6376-4D8D-BD66-5A26017FA948}" type="presParOf" srcId="{FAC4BD92-F4FA-4A86-99E8-6C3AFFCE12C7}" destId="{AE013F6A-41E9-4705-AC63-C7679A7A57B0}" srcOrd="8" destOrd="0" presId="urn:microsoft.com/office/officeart/2016/7/layout/RepeatingBendingProcessNew"/>
    <dgm:cxn modelId="{C9958BEA-745F-4D07-94B6-799B287DB448}" type="presParOf" srcId="{FAC4BD92-F4FA-4A86-99E8-6C3AFFCE12C7}" destId="{DAAC4EA5-FBA9-4A10-ACC9-4C484A9B00FB}" srcOrd="9" destOrd="0" presId="urn:microsoft.com/office/officeart/2016/7/layout/RepeatingBendingProcessNew"/>
    <dgm:cxn modelId="{EC73CEB9-A35B-4C30-8439-15068AFD1099}" type="presParOf" srcId="{DAAC4EA5-FBA9-4A10-ACC9-4C484A9B00FB}" destId="{BF68CB6A-6A39-4158-A686-BDD58E0926D5}" srcOrd="0" destOrd="0" presId="urn:microsoft.com/office/officeart/2016/7/layout/RepeatingBendingProcessNew"/>
    <dgm:cxn modelId="{22B6C01E-E210-447F-8A46-86285ACA8034}" type="presParOf" srcId="{FAC4BD92-F4FA-4A86-99E8-6C3AFFCE12C7}" destId="{F2CD999C-A4BE-4EA5-8443-52A8AE874FAF}" srcOrd="10" destOrd="0" presId="urn:microsoft.com/office/officeart/2016/7/layout/RepeatingBendingProcessNew"/>
    <dgm:cxn modelId="{2892A70F-F00C-46C4-9490-458944C31D16}" type="presParOf" srcId="{FAC4BD92-F4FA-4A86-99E8-6C3AFFCE12C7}" destId="{36198E71-7C88-44ED-A69D-8531626BD7D7}" srcOrd="11" destOrd="0" presId="urn:microsoft.com/office/officeart/2016/7/layout/RepeatingBendingProcessNew"/>
    <dgm:cxn modelId="{1D243B5E-9169-4A83-954A-CDCFC4D7B820}" type="presParOf" srcId="{36198E71-7C88-44ED-A69D-8531626BD7D7}" destId="{F11AD6E9-3991-415D-9BD6-41BF299B523A}" srcOrd="0" destOrd="0" presId="urn:microsoft.com/office/officeart/2016/7/layout/RepeatingBendingProcessNew"/>
    <dgm:cxn modelId="{C6B34DD0-F926-4513-9837-2841A1529149}" type="presParOf" srcId="{FAC4BD92-F4FA-4A86-99E8-6C3AFFCE12C7}" destId="{04FBC93D-87B9-49D6-BD0C-4C52AFB005D6}" srcOrd="12" destOrd="0" presId="urn:microsoft.com/office/officeart/2016/7/layout/RepeatingBendingProcessNew"/>
    <dgm:cxn modelId="{06E595DF-53A0-4E7A-BEFE-D6563F06FE8B}" type="presParOf" srcId="{FAC4BD92-F4FA-4A86-99E8-6C3AFFCE12C7}" destId="{85B592EC-3E17-42E6-B92B-C43DA1B95098}" srcOrd="13" destOrd="0" presId="urn:microsoft.com/office/officeart/2016/7/layout/RepeatingBendingProcessNew"/>
    <dgm:cxn modelId="{421C7327-BEA1-44A6-B743-984FAC11CAB5}" type="presParOf" srcId="{85B592EC-3E17-42E6-B92B-C43DA1B95098}" destId="{709CD3C2-3D94-43EC-B4C5-0D15AABC92C7}" srcOrd="0" destOrd="0" presId="urn:microsoft.com/office/officeart/2016/7/layout/RepeatingBendingProcessNew"/>
    <dgm:cxn modelId="{CC6679D3-192D-43CF-827A-1BCF26552AA9}" type="presParOf" srcId="{FAC4BD92-F4FA-4A86-99E8-6C3AFFCE12C7}" destId="{10881288-B136-445F-8B2E-A755A746C57F}" srcOrd="14" destOrd="0" presId="urn:microsoft.com/office/officeart/2016/7/layout/RepeatingBendingProcessNew"/>
    <dgm:cxn modelId="{B96C9C35-1A6D-4A1C-BEF2-A06A1C3A8D90}" type="presParOf" srcId="{FAC4BD92-F4FA-4A86-99E8-6C3AFFCE12C7}" destId="{EEE44A16-0DB5-4F28-8F15-08BA27407A4D}" srcOrd="15" destOrd="0" presId="urn:microsoft.com/office/officeart/2016/7/layout/RepeatingBendingProcessNew"/>
    <dgm:cxn modelId="{EFFB9639-635A-4B65-A9B0-B4AB32ED29EF}" type="presParOf" srcId="{EEE44A16-0DB5-4F28-8F15-08BA27407A4D}" destId="{6FA62DEB-F211-4E90-8211-EA31E80683BC}" srcOrd="0" destOrd="0" presId="urn:microsoft.com/office/officeart/2016/7/layout/RepeatingBendingProcessNew"/>
    <dgm:cxn modelId="{9CD6EA9A-6700-4521-9E8B-B2FA5DEB9FD7}" type="presParOf" srcId="{FAC4BD92-F4FA-4A86-99E8-6C3AFFCE12C7}" destId="{80D2C192-22EB-45B8-8560-312BC5EEC12B}" srcOrd="16" destOrd="0" presId="urn:microsoft.com/office/officeart/2016/7/layout/RepeatingBendingProcessNew"/>
    <dgm:cxn modelId="{99BF51D6-A941-4501-B3D9-044758A17B83}" type="presParOf" srcId="{FAC4BD92-F4FA-4A86-99E8-6C3AFFCE12C7}" destId="{5C260A22-5044-493A-AF61-0DB6BE0C0D63}" srcOrd="17" destOrd="0" presId="urn:microsoft.com/office/officeart/2016/7/layout/RepeatingBendingProcessNew"/>
    <dgm:cxn modelId="{D3E3B50A-10AD-4C1E-A841-3AE28A34F4B4}" type="presParOf" srcId="{5C260A22-5044-493A-AF61-0DB6BE0C0D63}" destId="{6B16192E-4FA6-42D0-B4F2-5BBDD4133EE0}" srcOrd="0" destOrd="0" presId="urn:microsoft.com/office/officeart/2016/7/layout/RepeatingBendingProcessNew"/>
    <dgm:cxn modelId="{08188331-8163-4399-89FF-01F4F44EED48}" type="presParOf" srcId="{FAC4BD92-F4FA-4A86-99E8-6C3AFFCE12C7}" destId="{77A4D592-CDE6-4E0C-B1F6-5F4ABABD039C}" srcOrd="18" destOrd="0" presId="urn:microsoft.com/office/officeart/2016/7/layout/RepeatingBendingProcessNew"/>
    <dgm:cxn modelId="{46931CFC-E520-4711-8A6C-6BDA4A2ED9C7}" type="presParOf" srcId="{FAC4BD92-F4FA-4A86-99E8-6C3AFFCE12C7}" destId="{42478629-7F61-4A2D-9935-D508FCFE838D}" srcOrd="19" destOrd="0" presId="urn:microsoft.com/office/officeart/2016/7/layout/RepeatingBendingProcessNew"/>
    <dgm:cxn modelId="{04890043-F5F4-4C24-92D7-2A28A4F4F27A}" type="presParOf" srcId="{42478629-7F61-4A2D-9935-D508FCFE838D}" destId="{8E5D146E-83D0-4841-AE6C-29D68157C5D5}" srcOrd="0" destOrd="0" presId="urn:microsoft.com/office/officeart/2016/7/layout/RepeatingBendingProcessNew"/>
    <dgm:cxn modelId="{D4F19688-C4C3-4840-8161-0FB848548436}" type="presParOf" srcId="{FAC4BD92-F4FA-4A86-99E8-6C3AFFCE12C7}" destId="{0BA7E60C-ECCE-440A-A657-5B380C30C4CD}" srcOrd="20" destOrd="0" presId="urn:microsoft.com/office/officeart/2016/7/layout/RepeatingBendingProcessNew"/>
    <dgm:cxn modelId="{9EBF476D-4521-4E6F-8FA2-7887DBBD6948}" type="presParOf" srcId="{FAC4BD92-F4FA-4A86-99E8-6C3AFFCE12C7}" destId="{6A52F1C4-E1D8-4910-A14A-104E94C3A631}" srcOrd="21" destOrd="0" presId="urn:microsoft.com/office/officeart/2016/7/layout/RepeatingBendingProcessNew"/>
    <dgm:cxn modelId="{574BEADD-078D-4DED-9487-07BA0C4DAFBE}" type="presParOf" srcId="{6A52F1C4-E1D8-4910-A14A-104E94C3A631}" destId="{3B5B3ED1-9B4E-41FD-8D82-8981684EF81D}" srcOrd="0" destOrd="0" presId="urn:microsoft.com/office/officeart/2016/7/layout/RepeatingBendingProcessNew"/>
    <dgm:cxn modelId="{93C42976-8023-415E-8177-ED0A7C97F2D1}" type="presParOf" srcId="{FAC4BD92-F4FA-4A86-99E8-6C3AFFCE12C7}" destId="{532C44E7-F012-4317-89F9-A8111DD7A945}" srcOrd="22" destOrd="0" presId="urn:microsoft.com/office/officeart/2016/7/layout/RepeatingBendingProcessNew"/>
    <dgm:cxn modelId="{5FCD3929-6BB3-42C9-AD65-F113A2B8FCD9}" type="presParOf" srcId="{FAC4BD92-F4FA-4A86-99E8-6C3AFFCE12C7}" destId="{7A3F3E13-5723-4BAF-BC7E-141B0F187470}" srcOrd="23" destOrd="0" presId="urn:microsoft.com/office/officeart/2016/7/layout/RepeatingBendingProcessNew"/>
    <dgm:cxn modelId="{11FA4D61-ED40-4A7E-883F-6B7154C57AD3}" type="presParOf" srcId="{7A3F3E13-5723-4BAF-BC7E-141B0F187470}" destId="{A44DE4DA-B362-486E-8176-78099EDA34E8}" srcOrd="0" destOrd="0" presId="urn:microsoft.com/office/officeart/2016/7/layout/RepeatingBendingProcessNew"/>
    <dgm:cxn modelId="{B12B493F-5EB8-4E99-A6EA-E88B51AD197D}" type="presParOf" srcId="{FAC4BD92-F4FA-4A86-99E8-6C3AFFCE12C7}" destId="{C0661052-208B-46E6-A94C-DB23FDA4FD24}" srcOrd="24" destOrd="0" presId="urn:microsoft.com/office/officeart/2016/7/layout/RepeatingBendingProcessNew"/>
    <dgm:cxn modelId="{3538E1C8-B9C9-413A-8B7E-8B79EA9F322F}" type="presParOf" srcId="{FAC4BD92-F4FA-4A86-99E8-6C3AFFCE12C7}" destId="{FE5973F7-9260-4DAC-9363-FB9ACA220958}" srcOrd="25" destOrd="0" presId="urn:microsoft.com/office/officeart/2016/7/layout/RepeatingBendingProcessNew"/>
    <dgm:cxn modelId="{3AF83A80-B245-4EAA-942C-574A772DE67A}" type="presParOf" srcId="{FE5973F7-9260-4DAC-9363-FB9ACA220958}" destId="{17C36CDD-2D5D-474C-9FE4-49ECFCB4B0DF}" srcOrd="0" destOrd="0" presId="urn:microsoft.com/office/officeart/2016/7/layout/RepeatingBendingProcessNew"/>
    <dgm:cxn modelId="{FA8AC117-600F-4908-86FB-1DED1BEE1EA4}" type="presParOf" srcId="{FAC4BD92-F4FA-4A86-99E8-6C3AFFCE12C7}" destId="{8FCB9FCF-C96D-41C3-BF50-623EAC67589E}" srcOrd="26" destOrd="0" presId="urn:microsoft.com/office/officeart/2016/7/layout/RepeatingBendingProcessNew"/>
    <dgm:cxn modelId="{0D7C870D-C119-4422-ADC0-261C69E594FB}" type="presParOf" srcId="{FAC4BD92-F4FA-4A86-99E8-6C3AFFCE12C7}" destId="{A9B9827B-B8EC-4CB8-8B87-49327601070C}" srcOrd="27" destOrd="0" presId="urn:microsoft.com/office/officeart/2016/7/layout/RepeatingBendingProcessNew"/>
    <dgm:cxn modelId="{1E2EC4BB-2952-477C-8633-FFEE86474508}" type="presParOf" srcId="{A9B9827B-B8EC-4CB8-8B87-49327601070C}" destId="{FDFF516E-0CA5-4A9B-9D2D-A81A32BC3DE9}" srcOrd="0" destOrd="0" presId="urn:microsoft.com/office/officeart/2016/7/layout/RepeatingBendingProcessNew"/>
    <dgm:cxn modelId="{D9A9F963-B398-4A00-A204-C0719DA44EC6}" type="presParOf" srcId="{FAC4BD92-F4FA-4A86-99E8-6C3AFFCE12C7}" destId="{7FD41B6E-DABF-4077-A0CD-FDA451DCB872}" srcOrd="28" destOrd="0" presId="urn:microsoft.com/office/officeart/2016/7/layout/RepeatingBendingProcessNew"/>
    <dgm:cxn modelId="{C0E26059-B500-4D8F-AFA5-ADBAFBCAA407}" type="presParOf" srcId="{FAC4BD92-F4FA-4A86-99E8-6C3AFFCE12C7}" destId="{B3C6FEE1-5CC6-4226-9DF8-4A8E341E094D}" srcOrd="29" destOrd="0" presId="urn:microsoft.com/office/officeart/2016/7/layout/RepeatingBendingProcessNew"/>
    <dgm:cxn modelId="{96C8AC78-76E6-4F0B-AA47-8E065C7168F8}" type="presParOf" srcId="{B3C6FEE1-5CC6-4226-9DF8-4A8E341E094D}" destId="{1D045083-8847-4DF1-8B28-D442C5351BC5}" srcOrd="0" destOrd="0" presId="urn:microsoft.com/office/officeart/2016/7/layout/RepeatingBendingProcessNew"/>
    <dgm:cxn modelId="{BDC3CB8E-6151-4815-96C7-E0CAD9FC7019}" type="presParOf" srcId="{FAC4BD92-F4FA-4A86-99E8-6C3AFFCE12C7}" destId="{E8DF933E-481C-4238-9AEF-F26472851A05}" srcOrd="30" destOrd="0" presId="urn:microsoft.com/office/officeart/2016/7/layout/RepeatingBendingProcessNew"/>
    <dgm:cxn modelId="{AFC160DD-93EB-4022-B020-D6E26D3964BD}" type="presParOf" srcId="{FAC4BD92-F4FA-4A86-99E8-6C3AFFCE12C7}" destId="{31E30EE4-F62A-43ED-B58D-A0F50410C621}" srcOrd="31" destOrd="0" presId="urn:microsoft.com/office/officeart/2016/7/layout/RepeatingBendingProcessNew"/>
    <dgm:cxn modelId="{49A0E961-F2EB-4B9F-B9ED-540E2F20E3E9}" type="presParOf" srcId="{31E30EE4-F62A-43ED-B58D-A0F50410C621}" destId="{A7C5E35E-CCF5-4E5B-AA3B-999C71532A58}" srcOrd="0" destOrd="0" presId="urn:microsoft.com/office/officeart/2016/7/layout/RepeatingBendingProcessNew"/>
    <dgm:cxn modelId="{158B11A6-6BEB-4FCF-B5DA-BAED19BF168F}" type="presParOf" srcId="{FAC4BD92-F4FA-4A86-99E8-6C3AFFCE12C7}" destId="{B9EE578E-38E6-48C4-BE76-9FC2594F44DC}" srcOrd="3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358FF-6BE8-403F-BFA9-09FA6650AEBD}" type="doc">
      <dgm:prSet loTypeId="urn:microsoft.com/office/officeart/2018/2/layout/IconVerticalSolidList" loCatId="icon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38527F-588E-465F-9F5D-C83E36FCB5F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Sleva pro omezené množství komunálních odpadů </a:t>
          </a:r>
        </a:p>
        <a:p>
          <a:pPr>
            <a:lnSpc>
              <a:spcPct val="100000"/>
            </a:lnSpc>
          </a:pPr>
          <a:r>
            <a:rPr lang="cs-CZ" dirty="0"/>
            <a:t>(směsný odpad + objemný odpad + odpad z tržišť + uliční smetky)</a:t>
          </a:r>
          <a:endParaRPr lang="en-US" dirty="0"/>
        </a:p>
      </dgm:t>
    </dgm:pt>
    <dgm:pt modelId="{B7058D4A-1A42-4D31-9BBD-344CE3F00711}" type="parTrans" cxnId="{A22E31B6-758E-40F7-828A-E33372E061CA}">
      <dgm:prSet/>
      <dgm:spPr/>
      <dgm:t>
        <a:bodyPr/>
        <a:lstStyle/>
        <a:p>
          <a:endParaRPr lang="en-US"/>
        </a:p>
      </dgm:t>
    </dgm:pt>
    <dgm:pt modelId="{9758C8AB-89F1-48F9-B0D8-71DAE6DB3273}" type="sibTrans" cxnId="{A22E31B6-758E-40F7-828A-E33372E061CA}">
      <dgm:prSet/>
      <dgm:spPr/>
      <dgm:t>
        <a:bodyPr/>
        <a:lstStyle/>
        <a:p>
          <a:endParaRPr lang="en-US"/>
        </a:p>
      </dgm:t>
    </dgm:pt>
    <dgm:pt modelId="{E19BD2C4-3FCD-4CC0-95ED-F353D361CB1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Skládkovací poplatek = </a:t>
          </a:r>
          <a:r>
            <a:rPr lang="cs-CZ" b="1" dirty="0"/>
            <a:t>0% DPH </a:t>
          </a:r>
          <a:r>
            <a:rPr lang="cs-CZ" dirty="0"/>
            <a:t>(musí být samostatnou položkou na faktuře) </a:t>
          </a:r>
        </a:p>
        <a:p>
          <a:pPr>
            <a:lnSpc>
              <a:spcPct val="100000"/>
            </a:lnSpc>
          </a:pPr>
          <a:r>
            <a:rPr lang="cs-CZ" dirty="0"/>
            <a:t>500 Kč = úspora 75 Kč DPH, 900 Kč = úspora 135 Kč DPH</a:t>
          </a:r>
          <a:endParaRPr lang="en-US" dirty="0"/>
        </a:p>
      </dgm:t>
    </dgm:pt>
    <dgm:pt modelId="{3CE67AD5-5473-4843-BC71-6D886AF3444D}" type="parTrans" cxnId="{7BCB2040-9734-42F2-A135-21884DD0C15C}">
      <dgm:prSet/>
      <dgm:spPr/>
      <dgm:t>
        <a:bodyPr/>
        <a:lstStyle/>
        <a:p>
          <a:endParaRPr lang="en-US"/>
        </a:p>
      </dgm:t>
    </dgm:pt>
    <dgm:pt modelId="{70C4560F-83F6-4B94-A5AD-46A64CC2A93E}" type="sibTrans" cxnId="{7BCB2040-9734-42F2-A135-21884DD0C15C}">
      <dgm:prSet/>
      <dgm:spPr/>
      <dgm:t>
        <a:bodyPr/>
        <a:lstStyle/>
        <a:p>
          <a:endParaRPr lang="en-US"/>
        </a:p>
      </dgm:t>
    </dgm:pt>
    <dgm:pt modelId="{20C7CE3D-2C00-4030-88B2-8F4E16F34BDA}" type="pres">
      <dgm:prSet presAssocID="{E0F358FF-6BE8-403F-BFA9-09FA6650AEBD}" presName="root" presStyleCnt="0">
        <dgm:presLayoutVars>
          <dgm:dir/>
          <dgm:resizeHandles val="exact"/>
        </dgm:presLayoutVars>
      </dgm:prSet>
      <dgm:spPr/>
    </dgm:pt>
    <dgm:pt modelId="{C6F53EAC-C5DC-4801-88AB-BBD5C2812728}" type="pres">
      <dgm:prSet presAssocID="{0F38527F-588E-465F-9F5D-C83E36FCB5F6}" presName="compNode" presStyleCnt="0"/>
      <dgm:spPr/>
    </dgm:pt>
    <dgm:pt modelId="{50BA56F9-17A1-4C23-A532-DF5314C3D591}" type="pres">
      <dgm:prSet presAssocID="{0F38527F-588E-465F-9F5D-C83E36FCB5F6}" presName="bgRect" presStyleLbl="bgShp" presStyleIdx="0" presStyleCnt="2"/>
      <dgm:spPr/>
    </dgm:pt>
    <dgm:pt modelId="{9A324222-821B-478C-8474-6BD9E218CE03}" type="pres">
      <dgm:prSet presAssocID="{0F38527F-588E-465F-9F5D-C83E36FCB5F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klovat"/>
        </a:ext>
      </dgm:extLst>
    </dgm:pt>
    <dgm:pt modelId="{B76C27FA-B540-4EF4-ABFA-2B5C12678D6E}" type="pres">
      <dgm:prSet presAssocID="{0F38527F-588E-465F-9F5D-C83E36FCB5F6}" presName="spaceRect" presStyleCnt="0"/>
      <dgm:spPr/>
    </dgm:pt>
    <dgm:pt modelId="{B86D2000-D442-42F6-8C9B-6DD8FDEE853E}" type="pres">
      <dgm:prSet presAssocID="{0F38527F-588E-465F-9F5D-C83E36FCB5F6}" presName="parTx" presStyleLbl="revTx" presStyleIdx="0" presStyleCnt="2">
        <dgm:presLayoutVars>
          <dgm:chMax val="0"/>
          <dgm:chPref val="0"/>
        </dgm:presLayoutVars>
      </dgm:prSet>
      <dgm:spPr/>
    </dgm:pt>
    <dgm:pt modelId="{6AF4894A-6B92-4C12-A9A7-861738D4B456}" type="pres">
      <dgm:prSet presAssocID="{9758C8AB-89F1-48F9-B0D8-71DAE6DB3273}" presName="sibTrans" presStyleCnt="0"/>
      <dgm:spPr/>
    </dgm:pt>
    <dgm:pt modelId="{F53FFE1B-3903-46C0-A416-E1D64535AD37}" type="pres">
      <dgm:prSet presAssocID="{E19BD2C4-3FCD-4CC0-95ED-F353D361CB17}" presName="compNode" presStyleCnt="0"/>
      <dgm:spPr/>
    </dgm:pt>
    <dgm:pt modelId="{2CAB8BE3-B39C-4267-84CA-76FBA0B5D17F}" type="pres">
      <dgm:prSet presAssocID="{E19BD2C4-3FCD-4CC0-95ED-F353D361CB17}" presName="bgRect" presStyleLbl="bgShp" presStyleIdx="1" presStyleCnt="2"/>
      <dgm:spPr/>
    </dgm:pt>
    <dgm:pt modelId="{0C722EC7-7370-4F60-9AAD-F97150B1F487}" type="pres">
      <dgm:prSet presAssocID="{E19BD2C4-3FCD-4CC0-95ED-F353D361CB1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üan"/>
        </a:ext>
      </dgm:extLst>
    </dgm:pt>
    <dgm:pt modelId="{F3C5C76E-5606-438F-8DF9-ECAB01E4C2C1}" type="pres">
      <dgm:prSet presAssocID="{E19BD2C4-3FCD-4CC0-95ED-F353D361CB17}" presName="spaceRect" presStyleCnt="0"/>
      <dgm:spPr/>
    </dgm:pt>
    <dgm:pt modelId="{B3218B9F-AC96-4898-93C0-54F0423BDF1A}" type="pres">
      <dgm:prSet presAssocID="{E19BD2C4-3FCD-4CC0-95ED-F353D361CB1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CDC9E16-E3DF-421F-A055-21814508032C}" type="presOf" srcId="{E0F358FF-6BE8-403F-BFA9-09FA6650AEBD}" destId="{20C7CE3D-2C00-4030-88B2-8F4E16F34BDA}" srcOrd="0" destOrd="0" presId="urn:microsoft.com/office/officeart/2018/2/layout/IconVerticalSolidList"/>
    <dgm:cxn modelId="{7BCB2040-9734-42F2-A135-21884DD0C15C}" srcId="{E0F358FF-6BE8-403F-BFA9-09FA6650AEBD}" destId="{E19BD2C4-3FCD-4CC0-95ED-F353D361CB17}" srcOrd="1" destOrd="0" parTransId="{3CE67AD5-5473-4843-BC71-6D886AF3444D}" sibTransId="{70C4560F-83F6-4B94-A5AD-46A64CC2A93E}"/>
    <dgm:cxn modelId="{A22E31B6-758E-40F7-828A-E33372E061CA}" srcId="{E0F358FF-6BE8-403F-BFA9-09FA6650AEBD}" destId="{0F38527F-588E-465F-9F5D-C83E36FCB5F6}" srcOrd="0" destOrd="0" parTransId="{B7058D4A-1A42-4D31-9BBD-344CE3F00711}" sibTransId="{9758C8AB-89F1-48F9-B0D8-71DAE6DB3273}"/>
    <dgm:cxn modelId="{159A78CC-C58B-40DC-993F-423FD89B17B4}" type="presOf" srcId="{E19BD2C4-3FCD-4CC0-95ED-F353D361CB17}" destId="{B3218B9F-AC96-4898-93C0-54F0423BDF1A}" srcOrd="0" destOrd="0" presId="urn:microsoft.com/office/officeart/2018/2/layout/IconVerticalSolidList"/>
    <dgm:cxn modelId="{165635FE-9A21-4B43-8CE8-3E82A9A66B14}" type="presOf" srcId="{0F38527F-588E-465F-9F5D-C83E36FCB5F6}" destId="{B86D2000-D442-42F6-8C9B-6DD8FDEE853E}" srcOrd="0" destOrd="0" presId="urn:microsoft.com/office/officeart/2018/2/layout/IconVerticalSolidList"/>
    <dgm:cxn modelId="{DCB9048D-5F27-463D-A5E1-49D378ADAFBF}" type="presParOf" srcId="{20C7CE3D-2C00-4030-88B2-8F4E16F34BDA}" destId="{C6F53EAC-C5DC-4801-88AB-BBD5C2812728}" srcOrd="0" destOrd="0" presId="urn:microsoft.com/office/officeart/2018/2/layout/IconVerticalSolidList"/>
    <dgm:cxn modelId="{EB652768-77A8-4C47-958C-09164674374B}" type="presParOf" srcId="{C6F53EAC-C5DC-4801-88AB-BBD5C2812728}" destId="{50BA56F9-17A1-4C23-A532-DF5314C3D591}" srcOrd="0" destOrd="0" presId="urn:microsoft.com/office/officeart/2018/2/layout/IconVerticalSolidList"/>
    <dgm:cxn modelId="{BE836846-3196-455C-A665-B16FFCA78BB2}" type="presParOf" srcId="{C6F53EAC-C5DC-4801-88AB-BBD5C2812728}" destId="{9A324222-821B-478C-8474-6BD9E218CE03}" srcOrd="1" destOrd="0" presId="urn:microsoft.com/office/officeart/2018/2/layout/IconVerticalSolidList"/>
    <dgm:cxn modelId="{83FFE4A1-3DF1-47EC-B1A6-0BDA719AFFD4}" type="presParOf" srcId="{C6F53EAC-C5DC-4801-88AB-BBD5C2812728}" destId="{B76C27FA-B540-4EF4-ABFA-2B5C12678D6E}" srcOrd="2" destOrd="0" presId="urn:microsoft.com/office/officeart/2018/2/layout/IconVerticalSolidList"/>
    <dgm:cxn modelId="{0E6B55CF-2B82-4506-9014-A848A3C04E4B}" type="presParOf" srcId="{C6F53EAC-C5DC-4801-88AB-BBD5C2812728}" destId="{B86D2000-D442-42F6-8C9B-6DD8FDEE853E}" srcOrd="3" destOrd="0" presId="urn:microsoft.com/office/officeart/2018/2/layout/IconVerticalSolidList"/>
    <dgm:cxn modelId="{7BF30F4C-CF4E-46C9-BE18-FB5B348BBABC}" type="presParOf" srcId="{20C7CE3D-2C00-4030-88B2-8F4E16F34BDA}" destId="{6AF4894A-6B92-4C12-A9A7-861738D4B456}" srcOrd="1" destOrd="0" presId="urn:microsoft.com/office/officeart/2018/2/layout/IconVerticalSolidList"/>
    <dgm:cxn modelId="{9C7C6965-C10E-4321-B775-2A739192EB0B}" type="presParOf" srcId="{20C7CE3D-2C00-4030-88B2-8F4E16F34BDA}" destId="{F53FFE1B-3903-46C0-A416-E1D64535AD37}" srcOrd="2" destOrd="0" presId="urn:microsoft.com/office/officeart/2018/2/layout/IconVerticalSolidList"/>
    <dgm:cxn modelId="{41F29BDA-0073-4784-8735-0F4BB6CDAF63}" type="presParOf" srcId="{F53FFE1B-3903-46C0-A416-E1D64535AD37}" destId="{2CAB8BE3-B39C-4267-84CA-76FBA0B5D17F}" srcOrd="0" destOrd="0" presId="urn:microsoft.com/office/officeart/2018/2/layout/IconVerticalSolidList"/>
    <dgm:cxn modelId="{2ABC1498-B222-4AAA-AFAF-7A76ACAA87B3}" type="presParOf" srcId="{F53FFE1B-3903-46C0-A416-E1D64535AD37}" destId="{0C722EC7-7370-4F60-9AAD-F97150B1F487}" srcOrd="1" destOrd="0" presId="urn:microsoft.com/office/officeart/2018/2/layout/IconVerticalSolidList"/>
    <dgm:cxn modelId="{495EBBD5-F5DA-4A37-8512-E113B2C0EC29}" type="presParOf" srcId="{F53FFE1B-3903-46C0-A416-E1D64535AD37}" destId="{F3C5C76E-5606-438F-8DF9-ECAB01E4C2C1}" srcOrd="2" destOrd="0" presId="urn:microsoft.com/office/officeart/2018/2/layout/IconVerticalSolidList"/>
    <dgm:cxn modelId="{DF366C31-621A-4D50-9DBC-6FF23263690E}" type="presParOf" srcId="{F53FFE1B-3903-46C0-A416-E1D64535AD37}" destId="{B3218B9F-AC96-4898-93C0-54F0423BDF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02B372-72FA-457F-A559-283F65730B3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01486-9349-48EA-B59D-9BEF7519BB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Nutné technické vybavení svozové společnosti (vážící systém, el. evidence)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61A0D-CD6C-4DA6-BA83-4B764C700CAC}" type="parTrans" cxnId="{CEFF1D37-F60F-480A-A132-4D647BD7BC36}">
      <dgm:prSet/>
      <dgm:spPr/>
      <dgm:t>
        <a:bodyPr/>
        <a:lstStyle/>
        <a:p>
          <a:endParaRPr lang="en-US"/>
        </a:p>
      </dgm:t>
    </dgm:pt>
    <dgm:pt modelId="{1C81606F-6A04-4C78-A79F-014BFF7A8C84}" type="sibTrans" cxnId="{CEFF1D37-F60F-480A-A132-4D647BD7BC36}">
      <dgm:prSet/>
      <dgm:spPr/>
      <dgm:t>
        <a:bodyPr/>
        <a:lstStyle/>
        <a:p>
          <a:endParaRPr lang="en-US"/>
        </a:p>
      </dgm:t>
    </dgm:pt>
    <dgm:pt modelId="{E66DB666-35CB-4D46-BC06-7370B67DE63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Výběr poplatku až po uplynutí roku (výpadek příjmů obce)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41F5E7-02CB-4660-9D25-116F2805A1E4}" type="parTrans" cxnId="{AED2F6EA-9BA3-4294-9B7D-FC6645231E0B}">
      <dgm:prSet/>
      <dgm:spPr/>
      <dgm:t>
        <a:bodyPr/>
        <a:lstStyle/>
        <a:p>
          <a:endParaRPr lang="en-US"/>
        </a:p>
      </dgm:t>
    </dgm:pt>
    <dgm:pt modelId="{2C815ABD-3DFB-48E4-88B7-515D2CD2D76A}" type="sibTrans" cxnId="{AED2F6EA-9BA3-4294-9B7D-FC6645231E0B}">
      <dgm:prSet/>
      <dgm:spPr/>
      <dgm:t>
        <a:bodyPr/>
        <a:lstStyle/>
        <a:p>
          <a:endParaRPr lang="en-US"/>
        </a:p>
      </dgm:t>
    </dgm:pt>
    <dgm:pt modelId="{AE88826E-45BD-44BC-BEC4-4705E27308D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Před zahájením stanovit pravidla jak postupovat pokud dojde k technickým problémům (váha, čipy, evidence)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25A77-8B08-4145-AF08-604AECD13BF8}" type="parTrans" cxnId="{ACFCE891-35BD-4BDA-9D07-A76869652FB5}">
      <dgm:prSet/>
      <dgm:spPr/>
      <dgm:t>
        <a:bodyPr/>
        <a:lstStyle/>
        <a:p>
          <a:endParaRPr lang="en-US"/>
        </a:p>
      </dgm:t>
    </dgm:pt>
    <dgm:pt modelId="{72FBA854-C637-46A1-AF7F-83CF4B223B72}" type="sibTrans" cxnId="{ACFCE891-35BD-4BDA-9D07-A76869652FB5}">
      <dgm:prSet/>
      <dgm:spPr/>
      <dgm:t>
        <a:bodyPr/>
        <a:lstStyle/>
        <a:p>
          <a:endParaRPr lang="en-US"/>
        </a:p>
      </dgm:t>
    </dgm:pt>
    <dgm:pt modelId="{1E2A5B24-60CF-4B5F-A8A8-6C3484212580}" type="pres">
      <dgm:prSet presAssocID="{0A02B372-72FA-457F-A559-283F65730B3B}" presName="root" presStyleCnt="0">
        <dgm:presLayoutVars>
          <dgm:dir/>
          <dgm:resizeHandles val="exact"/>
        </dgm:presLayoutVars>
      </dgm:prSet>
      <dgm:spPr/>
    </dgm:pt>
    <dgm:pt modelId="{E3649B76-6633-4D50-A313-DAFB237F4F73}" type="pres">
      <dgm:prSet presAssocID="{52701486-9349-48EA-B59D-9BEF7519BBDF}" presName="compNode" presStyleCnt="0"/>
      <dgm:spPr/>
    </dgm:pt>
    <dgm:pt modelId="{A125AC6E-C1BA-484B-892B-D136CCF48B73}" type="pres">
      <dgm:prSet presAssocID="{52701486-9349-48EA-B59D-9BEF7519BBDF}" presName="bgRect" presStyleLbl="bgShp" presStyleIdx="0" presStyleCnt="3"/>
      <dgm:spPr/>
    </dgm:pt>
    <dgm:pt modelId="{A808420C-BF12-4B24-835D-90D79DD8585C}" type="pres">
      <dgm:prSet presAssocID="{52701486-9349-48EA-B59D-9BEF7519BBDF}" presName="iconRect" presStyleLbl="node1" presStyleIdx="0" presStyleCnt="3" custFlipVert="1" custFlipHor="1" custScaleX="27103" custScaleY="6720"/>
      <dgm:spPr/>
    </dgm:pt>
    <dgm:pt modelId="{7F78AECA-6234-4C8C-BCB3-FB638927ED6E}" type="pres">
      <dgm:prSet presAssocID="{52701486-9349-48EA-B59D-9BEF7519BBDF}" presName="spaceRect" presStyleCnt="0"/>
      <dgm:spPr/>
    </dgm:pt>
    <dgm:pt modelId="{1478D10D-74CF-4AAE-A57A-1E6C100F1717}" type="pres">
      <dgm:prSet presAssocID="{52701486-9349-48EA-B59D-9BEF7519BBDF}" presName="parTx" presStyleLbl="revTx" presStyleIdx="0" presStyleCnt="3">
        <dgm:presLayoutVars>
          <dgm:chMax val="0"/>
          <dgm:chPref val="0"/>
        </dgm:presLayoutVars>
      </dgm:prSet>
      <dgm:spPr/>
    </dgm:pt>
    <dgm:pt modelId="{7291010A-962F-4BA4-9315-6D3069AFFAFC}" type="pres">
      <dgm:prSet presAssocID="{1C81606F-6A04-4C78-A79F-014BFF7A8C84}" presName="sibTrans" presStyleCnt="0"/>
      <dgm:spPr/>
    </dgm:pt>
    <dgm:pt modelId="{A8813895-2226-4644-8314-2DB3D9092F69}" type="pres">
      <dgm:prSet presAssocID="{E66DB666-35CB-4D46-BC06-7370B67DE63E}" presName="compNode" presStyleCnt="0"/>
      <dgm:spPr/>
    </dgm:pt>
    <dgm:pt modelId="{8DB3A33B-DA11-4E23-B9A7-5F25CC49E91C}" type="pres">
      <dgm:prSet presAssocID="{E66DB666-35CB-4D46-BC06-7370B67DE63E}" presName="bgRect" presStyleLbl="bgShp" presStyleIdx="1" presStyleCnt="3"/>
      <dgm:spPr/>
    </dgm:pt>
    <dgm:pt modelId="{19E43549-6A34-46FB-875B-25C57B107694}" type="pres">
      <dgm:prSet presAssocID="{E66DB666-35CB-4D46-BC06-7370B67DE63E}" presName="iconRect" presStyleLbl="node1" presStyleIdx="1" presStyleCnt="3" custFlipVert="1" custScaleX="13091" custScaleY="17400"/>
      <dgm:spPr/>
    </dgm:pt>
    <dgm:pt modelId="{8C47AB6B-FDD6-42BD-9E85-C7B380475A81}" type="pres">
      <dgm:prSet presAssocID="{E66DB666-35CB-4D46-BC06-7370B67DE63E}" presName="spaceRect" presStyleCnt="0"/>
      <dgm:spPr/>
    </dgm:pt>
    <dgm:pt modelId="{7B4A5B22-831C-4314-AA76-B52C6100D8AC}" type="pres">
      <dgm:prSet presAssocID="{E66DB666-35CB-4D46-BC06-7370B67DE63E}" presName="parTx" presStyleLbl="revTx" presStyleIdx="1" presStyleCnt="3">
        <dgm:presLayoutVars>
          <dgm:chMax val="0"/>
          <dgm:chPref val="0"/>
        </dgm:presLayoutVars>
      </dgm:prSet>
      <dgm:spPr/>
    </dgm:pt>
    <dgm:pt modelId="{1BCA3AC4-DAD7-4F97-8C0C-51C48D8930AF}" type="pres">
      <dgm:prSet presAssocID="{2C815ABD-3DFB-48E4-88B7-515D2CD2D76A}" presName="sibTrans" presStyleCnt="0"/>
      <dgm:spPr/>
    </dgm:pt>
    <dgm:pt modelId="{E9DD58E5-2B11-4921-9561-CC81D5BD1C60}" type="pres">
      <dgm:prSet presAssocID="{AE88826E-45BD-44BC-BEC4-4705E27308DB}" presName="compNode" presStyleCnt="0"/>
      <dgm:spPr/>
    </dgm:pt>
    <dgm:pt modelId="{3C41EED3-1ABC-48AE-BE48-924EAEB697A2}" type="pres">
      <dgm:prSet presAssocID="{AE88826E-45BD-44BC-BEC4-4705E27308DB}" presName="bgRect" presStyleLbl="bgShp" presStyleIdx="2" presStyleCnt="3"/>
      <dgm:spPr/>
    </dgm:pt>
    <dgm:pt modelId="{8DAA971F-944C-432E-8DF6-4F2FC281EA56}" type="pres">
      <dgm:prSet presAssocID="{AE88826E-45BD-44BC-BEC4-4705E27308DB}" presName="iconRect" presStyleLbl="nod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sobní váha"/>
        </a:ext>
      </dgm:extLst>
    </dgm:pt>
    <dgm:pt modelId="{BE10254A-AF92-4B23-8212-0B3646685907}" type="pres">
      <dgm:prSet presAssocID="{AE88826E-45BD-44BC-BEC4-4705E27308DB}" presName="spaceRect" presStyleCnt="0"/>
      <dgm:spPr/>
    </dgm:pt>
    <dgm:pt modelId="{A6B101FC-572D-4ABD-BD99-E3BE8E71C542}" type="pres">
      <dgm:prSet presAssocID="{AE88826E-45BD-44BC-BEC4-4705E27308D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B4CFE11-8CF8-4C54-A76D-6D843C39E496}" type="presOf" srcId="{0A02B372-72FA-457F-A559-283F65730B3B}" destId="{1E2A5B24-60CF-4B5F-A8A8-6C3484212580}" srcOrd="0" destOrd="0" presId="urn:microsoft.com/office/officeart/2018/2/layout/IconVerticalSolidList"/>
    <dgm:cxn modelId="{CEFF1D37-F60F-480A-A132-4D647BD7BC36}" srcId="{0A02B372-72FA-457F-A559-283F65730B3B}" destId="{52701486-9349-48EA-B59D-9BEF7519BBDF}" srcOrd="0" destOrd="0" parTransId="{F5C61A0D-CD6C-4DA6-BA83-4B764C700CAC}" sibTransId="{1C81606F-6A04-4C78-A79F-014BFF7A8C84}"/>
    <dgm:cxn modelId="{924B5E44-2DF2-42A9-BFC7-E571148BDD37}" type="presOf" srcId="{52701486-9349-48EA-B59D-9BEF7519BBDF}" destId="{1478D10D-74CF-4AAE-A57A-1E6C100F1717}" srcOrd="0" destOrd="0" presId="urn:microsoft.com/office/officeart/2018/2/layout/IconVerticalSolidList"/>
    <dgm:cxn modelId="{4DD7CC64-74EB-4787-9257-0DD311162529}" type="presOf" srcId="{E66DB666-35CB-4D46-BC06-7370B67DE63E}" destId="{7B4A5B22-831C-4314-AA76-B52C6100D8AC}" srcOrd="0" destOrd="0" presId="urn:microsoft.com/office/officeart/2018/2/layout/IconVerticalSolidList"/>
    <dgm:cxn modelId="{ACFCE891-35BD-4BDA-9D07-A76869652FB5}" srcId="{0A02B372-72FA-457F-A559-283F65730B3B}" destId="{AE88826E-45BD-44BC-BEC4-4705E27308DB}" srcOrd="2" destOrd="0" parTransId="{40D25A77-8B08-4145-AF08-604AECD13BF8}" sibTransId="{72FBA854-C637-46A1-AF7F-83CF4B223B72}"/>
    <dgm:cxn modelId="{90993FA9-87EB-456F-BC68-284741BE99D6}" type="presOf" srcId="{AE88826E-45BD-44BC-BEC4-4705E27308DB}" destId="{A6B101FC-572D-4ABD-BD99-E3BE8E71C542}" srcOrd="0" destOrd="0" presId="urn:microsoft.com/office/officeart/2018/2/layout/IconVerticalSolidList"/>
    <dgm:cxn modelId="{AED2F6EA-9BA3-4294-9B7D-FC6645231E0B}" srcId="{0A02B372-72FA-457F-A559-283F65730B3B}" destId="{E66DB666-35CB-4D46-BC06-7370B67DE63E}" srcOrd="1" destOrd="0" parTransId="{0141F5E7-02CB-4660-9D25-116F2805A1E4}" sibTransId="{2C815ABD-3DFB-48E4-88B7-515D2CD2D76A}"/>
    <dgm:cxn modelId="{14FF2775-4BE6-45C7-ABA6-8C1C863B352C}" type="presParOf" srcId="{1E2A5B24-60CF-4B5F-A8A8-6C3484212580}" destId="{E3649B76-6633-4D50-A313-DAFB237F4F73}" srcOrd="0" destOrd="0" presId="urn:microsoft.com/office/officeart/2018/2/layout/IconVerticalSolidList"/>
    <dgm:cxn modelId="{A39D8931-3050-4AC0-A91F-2D3EEAA4CA59}" type="presParOf" srcId="{E3649B76-6633-4D50-A313-DAFB237F4F73}" destId="{A125AC6E-C1BA-484B-892B-D136CCF48B73}" srcOrd="0" destOrd="0" presId="urn:microsoft.com/office/officeart/2018/2/layout/IconVerticalSolidList"/>
    <dgm:cxn modelId="{B794C052-134B-4388-90C4-1292D239D2DC}" type="presParOf" srcId="{E3649B76-6633-4D50-A313-DAFB237F4F73}" destId="{A808420C-BF12-4B24-835D-90D79DD8585C}" srcOrd="1" destOrd="0" presId="urn:microsoft.com/office/officeart/2018/2/layout/IconVerticalSolidList"/>
    <dgm:cxn modelId="{DA237603-2D05-4957-BD4D-48A31075A5DD}" type="presParOf" srcId="{E3649B76-6633-4D50-A313-DAFB237F4F73}" destId="{7F78AECA-6234-4C8C-BCB3-FB638927ED6E}" srcOrd="2" destOrd="0" presId="urn:microsoft.com/office/officeart/2018/2/layout/IconVerticalSolidList"/>
    <dgm:cxn modelId="{5D122029-588F-4C39-91AC-7C9ECCC560B6}" type="presParOf" srcId="{E3649B76-6633-4D50-A313-DAFB237F4F73}" destId="{1478D10D-74CF-4AAE-A57A-1E6C100F1717}" srcOrd="3" destOrd="0" presId="urn:microsoft.com/office/officeart/2018/2/layout/IconVerticalSolidList"/>
    <dgm:cxn modelId="{063F3B5E-153E-4056-BCE5-A14C1FCB5638}" type="presParOf" srcId="{1E2A5B24-60CF-4B5F-A8A8-6C3484212580}" destId="{7291010A-962F-4BA4-9315-6D3069AFFAFC}" srcOrd="1" destOrd="0" presId="urn:microsoft.com/office/officeart/2018/2/layout/IconVerticalSolidList"/>
    <dgm:cxn modelId="{E6A2322B-AA46-4DC4-8D9D-BD0054D832D9}" type="presParOf" srcId="{1E2A5B24-60CF-4B5F-A8A8-6C3484212580}" destId="{A8813895-2226-4644-8314-2DB3D9092F69}" srcOrd="2" destOrd="0" presId="urn:microsoft.com/office/officeart/2018/2/layout/IconVerticalSolidList"/>
    <dgm:cxn modelId="{044E044A-B34B-40F5-8308-42EBEE9D83C1}" type="presParOf" srcId="{A8813895-2226-4644-8314-2DB3D9092F69}" destId="{8DB3A33B-DA11-4E23-B9A7-5F25CC49E91C}" srcOrd="0" destOrd="0" presId="urn:microsoft.com/office/officeart/2018/2/layout/IconVerticalSolidList"/>
    <dgm:cxn modelId="{734EADC8-1B33-45F1-A32B-CB7F6505EF52}" type="presParOf" srcId="{A8813895-2226-4644-8314-2DB3D9092F69}" destId="{19E43549-6A34-46FB-875B-25C57B107694}" srcOrd="1" destOrd="0" presId="urn:microsoft.com/office/officeart/2018/2/layout/IconVerticalSolidList"/>
    <dgm:cxn modelId="{0F211975-343A-4197-9F7F-65161FCECB56}" type="presParOf" srcId="{A8813895-2226-4644-8314-2DB3D9092F69}" destId="{8C47AB6B-FDD6-42BD-9E85-C7B380475A81}" srcOrd="2" destOrd="0" presId="urn:microsoft.com/office/officeart/2018/2/layout/IconVerticalSolidList"/>
    <dgm:cxn modelId="{A3F73EA7-A481-4732-BC06-65F07555663B}" type="presParOf" srcId="{A8813895-2226-4644-8314-2DB3D9092F69}" destId="{7B4A5B22-831C-4314-AA76-B52C6100D8AC}" srcOrd="3" destOrd="0" presId="urn:microsoft.com/office/officeart/2018/2/layout/IconVerticalSolidList"/>
    <dgm:cxn modelId="{74402644-A26C-4CEA-9D6E-36DC54B6BE26}" type="presParOf" srcId="{1E2A5B24-60CF-4B5F-A8A8-6C3484212580}" destId="{1BCA3AC4-DAD7-4F97-8C0C-51C48D8930AF}" srcOrd="3" destOrd="0" presId="urn:microsoft.com/office/officeart/2018/2/layout/IconVerticalSolidList"/>
    <dgm:cxn modelId="{1D82C467-C08C-4C2B-A8C8-B4EE9DA54271}" type="presParOf" srcId="{1E2A5B24-60CF-4B5F-A8A8-6C3484212580}" destId="{E9DD58E5-2B11-4921-9561-CC81D5BD1C60}" srcOrd="4" destOrd="0" presId="urn:microsoft.com/office/officeart/2018/2/layout/IconVerticalSolidList"/>
    <dgm:cxn modelId="{0BBC4EB9-12BB-404A-A30F-191834EE9D81}" type="presParOf" srcId="{E9DD58E5-2B11-4921-9561-CC81D5BD1C60}" destId="{3C41EED3-1ABC-48AE-BE48-924EAEB697A2}" srcOrd="0" destOrd="0" presId="urn:microsoft.com/office/officeart/2018/2/layout/IconVerticalSolidList"/>
    <dgm:cxn modelId="{F1C6C48C-EB0F-46FB-9362-A16B19074AFE}" type="presParOf" srcId="{E9DD58E5-2B11-4921-9561-CC81D5BD1C60}" destId="{8DAA971F-944C-432E-8DF6-4F2FC281EA56}" srcOrd="1" destOrd="0" presId="urn:microsoft.com/office/officeart/2018/2/layout/IconVerticalSolidList"/>
    <dgm:cxn modelId="{B3CE04DF-A2EF-465B-A6AA-A0192F527E74}" type="presParOf" srcId="{E9DD58E5-2B11-4921-9561-CC81D5BD1C60}" destId="{BE10254A-AF92-4B23-8212-0B3646685907}" srcOrd="2" destOrd="0" presId="urn:microsoft.com/office/officeart/2018/2/layout/IconVerticalSolidList"/>
    <dgm:cxn modelId="{EE4689EF-D553-4A6D-8BF9-AC09A1673ED0}" type="presParOf" srcId="{E9DD58E5-2B11-4921-9561-CC81D5BD1C60}" destId="{A6B101FC-572D-4ABD-BD99-E3BE8E71C5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3D5883-D2AA-4DC8-B06D-B26241267BB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1A0CF6-A227-4F8B-9DDB-9302A8F0ACF9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Nutná el. evidence nádob při výsypu (svozová firma nebo obec)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F8A24-3BB0-43B3-BED9-E1AB4211C348}" type="parTrans" cxnId="{E1E4E48B-A1E9-4C4C-B880-6DF102C33B90}">
      <dgm:prSet/>
      <dgm:spPr/>
      <dgm:t>
        <a:bodyPr/>
        <a:lstStyle/>
        <a:p>
          <a:endParaRPr lang="en-US"/>
        </a:p>
      </dgm:t>
    </dgm:pt>
    <dgm:pt modelId="{F3145F63-52BB-437C-A830-173AA20811E0}" type="sibTrans" cxnId="{E1E4E48B-A1E9-4C4C-B880-6DF102C33B90}">
      <dgm:prSet/>
      <dgm:spPr/>
      <dgm:t>
        <a:bodyPr/>
        <a:lstStyle/>
        <a:p>
          <a:endParaRPr lang="en-US"/>
        </a:p>
      </dgm:t>
    </dgm:pt>
    <dgm:pt modelId="{0075E21E-EF75-485C-87BB-16059E9CA9F9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Může docházet k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přetěžování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 nádob (prodloužení intervalu výsypů z 2 týdnů až na 8 týdnů)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D46E13-1A87-44E2-AB5A-75225E3587AB}" type="parTrans" cxnId="{55711486-8BE1-4515-BCC9-468035A7785A}">
      <dgm:prSet/>
      <dgm:spPr/>
      <dgm:t>
        <a:bodyPr/>
        <a:lstStyle/>
        <a:p>
          <a:endParaRPr lang="en-US"/>
        </a:p>
      </dgm:t>
    </dgm:pt>
    <dgm:pt modelId="{9760D1A3-AADD-44C0-AFBD-2DB58E8657A9}" type="sibTrans" cxnId="{55711486-8BE1-4515-BCC9-468035A7785A}">
      <dgm:prSet/>
      <dgm:spPr/>
      <dgm:t>
        <a:bodyPr/>
        <a:lstStyle/>
        <a:p>
          <a:endParaRPr lang="en-US"/>
        </a:p>
      </dgm:t>
    </dgm:pt>
    <dgm:pt modelId="{3F08C82F-9EF4-434F-BEB7-5D565C71BC6F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Může docházet k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odpadové turistice 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(občané vozí odpad do sousedních obcí nebo do práce)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71854E-25CA-4165-ACCD-722F2DBE0E94}" type="parTrans" cxnId="{6B52B8C0-D787-40FC-834D-4C37CE6121D6}">
      <dgm:prSet/>
      <dgm:spPr/>
      <dgm:t>
        <a:bodyPr/>
        <a:lstStyle/>
        <a:p>
          <a:endParaRPr lang="en-US"/>
        </a:p>
      </dgm:t>
    </dgm:pt>
    <dgm:pt modelId="{242AAD45-1EDA-4EC0-BEBC-A7D966B216E3}" type="sibTrans" cxnId="{6B52B8C0-D787-40FC-834D-4C37CE6121D6}">
      <dgm:prSet/>
      <dgm:spPr/>
      <dgm:t>
        <a:bodyPr/>
        <a:lstStyle/>
        <a:p>
          <a:endParaRPr lang="en-US"/>
        </a:p>
      </dgm:t>
    </dgm:pt>
    <dgm:pt modelId="{AE9336F5-75F3-4FCE-A042-A2ECC4F3D0D7}">
      <dgm:prSet/>
      <dgm:spPr/>
      <dgm:t>
        <a:bodyPr/>
        <a:lstStyle/>
        <a:p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Výběr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 poplatku až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po uplynutí roku 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(výpadek příjmů)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D15FD-A848-42D4-B799-16EB47638F10}" type="parTrans" cxnId="{4D1F1D30-2956-4198-A7B4-0032AE294CD2}">
      <dgm:prSet/>
      <dgm:spPr/>
      <dgm:t>
        <a:bodyPr/>
        <a:lstStyle/>
        <a:p>
          <a:endParaRPr lang="en-US"/>
        </a:p>
      </dgm:t>
    </dgm:pt>
    <dgm:pt modelId="{791C592E-6A0C-42F0-90AD-694678AF3612}" type="sibTrans" cxnId="{4D1F1D30-2956-4198-A7B4-0032AE294CD2}">
      <dgm:prSet/>
      <dgm:spPr/>
      <dgm:t>
        <a:bodyPr/>
        <a:lstStyle/>
        <a:p>
          <a:endParaRPr lang="en-US"/>
        </a:p>
      </dgm:t>
    </dgm:pt>
    <dgm:pt modelId="{962DA7B8-8262-4076-A397-E5278507CB80}" type="pres">
      <dgm:prSet presAssocID="{2B3D5883-D2AA-4DC8-B06D-B26241267BB2}" presName="vert0" presStyleCnt="0">
        <dgm:presLayoutVars>
          <dgm:dir/>
          <dgm:animOne val="branch"/>
          <dgm:animLvl val="lvl"/>
        </dgm:presLayoutVars>
      </dgm:prSet>
      <dgm:spPr/>
    </dgm:pt>
    <dgm:pt modelId="{2E82C996-85B1-428D-84D7-DFDFF4E07779}" type="pres">
      <dgm:prSet presAssocID="{591A0CF6-A227-4F8B-9DDB-9302A8F0ACF9}" presName="thickLine" presStyleLbl="alignNode1" presStyleIdx="0" presStyleCnt="4"/>
      <dgm:spPr/>
    </dgm:pt>
    <dgm:pt modelId="{96D729B0-65C5-4166-AE3F-2168E289C5E0}" type="pres">
      <dgm:prSet presAssocID="{591A0CF6-A227-4F8B-9DDB-9302A8F0ACF9}" presName="horz1" presStyleCnt="0"/>
      <dgm:spPr/>
    </dgm:pt>
    <dgm:pt modelId="{7B55EC9D-312D-43B3-B0B3-43B09217CC1D}" type="pres">
      <dgm:prSet presAssocID="{591A0CF6-A227-4F8B-9DDB-9302A8F0ACF9}" presName="tx1" presStyleLbl="revTx" presStyleIdx="0" presStyleCnt="4"/>
      <dgm:spPr/>
    </dgm:pt>
    <dgm:pt modelId="{BC5D009C-AB7A-4253-8B52-BF3B342BF9C0}" type="pres">
      <dgm:prSet presAssocID="{591A0CF6-A227-4F8B-9DDB-9302A8F0ACF9}" presName="vert1" presStyleCnt="0"/>
      <dgm:spPr/>
    </dgm:pt>
    <dgm:pt modelId="{EC39B26B-3DF6-4CC7-8337-B9D2982830BD}" type="pres">
      <dgm:prSet presAssocID="{0075E21E-EF75-485C-87BB-16059E9CA9F9}" presName="thickLine" presStyleLbl="alignNode1" presStyleIdx="1" presStyleCnt="4"/>
      <dgm:spPr/>
    </dgm:pt>
    <dgm:pt modelId="{B97CBF8C-74F6-4EA1-A719-CC7689DF6DF2}" type="pres">
      <dgm:prSet presAssocID="{0075E21E-EF75-485C-87BB-16059E9CA9F9}" presName="horz1" presStyleCnt="0"/>
      <dgm:spPr/>
    </dgm:pt>
    <dgm:pt modelId="{56713489-CAB0-48C6-98B6-2EFCB8CC9534}" type="pres">
      <dgm:prSet presAssocID="{0075E21E-EF75-485C-87BB-16059E9CA9F9}" presName="tx1" presStyleLbl="revTx" presStyleIdx="1" presStyleCnt="4"/>
      <dgm:spPr/>
    </dgm:pt>
    <dgm:pt modelId="{785E0D9A-3136-4079-9AB6-5818CED2E2A8}" type="pres">
      <dgm:prSet presAssocID="{0075E21E-EF75-485C-87BB-16059E9CA9F9}" presName="vert1" presStyleCnt="0"/>
      <dgm:spPr/>
    </dgm:pt>
    <dgm:pt modelId="{AEBB7F80-356C-4F92-9C63-F567145F1823}" type="pres">
      <dgm:prSet presAssocID="{3F08C82F-9EF4-434F-BEB7-5D565C71BC6F}" presName="thickLine" presStyleLbl="alignNode1" presStyleIdx="2" presStyleCnt="4"/>
      <dgm:spPr/>
    </dgm:pt>
    <dgm:pt modelId="{695F6399-C16B-4EC0-B5EA-0216AECA3183}" type="pres">
      <dgm:prSet presAssocID="{3F08C82F-9EF4-434F-BEB7-5D565C71BC6F}" presName="horz1" presStyleCnt="0"/>
      <dgm:spPr/>
    </dgm:pt>
    <dgm:pt modelId="{E391B3C6-D166-4108-84AE-F3D8AFC1BB65}" type="pres">
      <dgm:prSet presAssocID="{3F08C82F-9EF4-434F-BEB7-5D565C71BC6F}" presName="tx1" presStyleLbl="revTx" presStyleIdx="2" presStyleCnt="4"/>
      <dgm:spPr/>
    </dgm:pt>
    <dgm:pt modelId="{C076A704-022F-4387-9CA2-BD74F1B61080}" type="pres">
      <dgm:prSet presAssocID="{3F08C82F-9EF4-434F-BEB7-5D565C71BC6F}" presName="vert1" presStyleCnt="0"/>
      <dgm:spPr/>
    </dgm:pt>
    <dgm:pt modelId="{BE2B61FF-1FE6-4CE2-B7A3-C9791180EEFC}" type="pres">
      <dgm:prSet presAssocID="{AE9336F5-75F3-4FCE-A042-A2ECC4F3D0D7}" presName="thickLine" presStyleLbl="alignNode1" presStyleIdx="3" presStyleCnt="4"/>
      <dgm:spPr/>
    </dgm:pt>
    <dgm:pt modelId="{78E86898-9788-4343-B4B4-82FDBEA7B475}" type="pres">
      <dgm:prSet presAssocID="{AE9336F5-75F3-4FCE-A042-A2ECC4F3D0D7}" presName="horz1" presStyleCnt="0"/>
      <dgm:spPr/>
    </dgm:pt>
    <dgm:pt modelId="{B0F52FB0-D933-405B-8B59-7763EC6130BA}" type="pres">
      <dgm:prSet presAssocID="{AE9336F5-75F3-4FCE-A042-A2ECC4F3D0D7}" presName="tx1" presStyleLbl="revTx" presStyleIdx="3" presStyleCnt="4"/>
      <dgm:spPr/>
    </dgm:pt>
    <dgm:pt modelId="{B348A63C-1EC5-4A08-BE61-22BBE9F9F9BF}" type="pres">
      <dgm:prSet presAssocID="{AE9336F5-75F3-4FCE-A042-A2ECC4F3D0D7}" presName="vert1" presStyleCnt="0"/>
      <dgm:spPr/>
    </dgm:pt>
  </dgm:ptLst>
  <dgm:cxnLst>
    <dgm:cxn modelId="{A1DA8E08-21F3-4B19-9EAF-1D46B3023F6E}" type="presOf" srcId="{0075E21E-EF75-485C-87BB-16059E9CA9F9}" destId="{56713489-CAB0-48C6-98B6-2EFCB8CC9534}" srcOrd="0" destOrd="0" presId="urn:microsoft.com/office/officeart/2008/layout/LinedList"/>
    <dgm:cxn modelId="{145DD90F-21AA-47E1-A53E-E8C8D41DF91A}" type="presOf" srcId="{2B3D5883-D2AA-4DC8-B06D-B26241267BB2}" destId="{962DA7B8-8262-4076-A397-E5278507CB80}" srcOrd="0" destOrd="0" presId="urn:microsoft.com/office/officeart/2008/layout/LinedList"/>
    <dgm:cxn modelId="{4D1F1D30-2956-4198-A7B4-0032AE294CD2}" srcId="{2B3D5883-D2AA-4DC8-B06D-B26241267BB2}" destId="{AE9336F5-75F3-4FCE-A042-A2ECC4F3D0D7}" srcOrd="3" destOrd="0" parTransId="{0B9D15FD-A848-42D4-B799-16EB47638F10}" sibTransId="{791C592E-6A0C-42F0-90AD-694678AF3612}"/>
    <dgm:cxn modelId="{A6AF4081-71E5-439A-91E2-B68EAC6C0E27}" type="presOf" srcId="{3F08C82F-9EF4-434F-BEB7-5D565C71BC6F}" destId="{E391B3C6-D166-4108-84AE-F3D8AFC1BB65}" srcOrd="0" destOrd="0" presId="urn:microsoft.com/office/officeart/2008/layout/LinedList"/>
    <dgm:cxn modelId="{55711486-8BE1-4515-BCC9-468035A7785A}" srcId="{2B3D5883-D2AA-4DC8-B06D-B26241267BB2}" destId="{0075E21E-EF75-485C-87BB-16059E9CA9F9}" srcOrd="1" destOrd="0" parTransId="{01D46E13-1A87-44E2-AB5A-75225E3587AB}" sibTransId="{9760D1A3-AADD-44C0-AFBD-2DB58E8657A9}"/>
    <dgm:cxn modelId="{E1E4E48B-A1E9-4C4C-B880-6DF102C33B90}" srcId="{2B3D5883-D2AA-4DC8-B06D-B26241267BB2}" destId="{591A0CF6-A227-4F8B-9DDB-9302A8F0ACF9}" srcOrd="0" destOrd="0" parTransId="{A00F8A24-3BB0-43B3-BED9-E1AB4211C348}" sibTransId="{F3145F63-52BB-437C-A830-173AA20811E0}"/>
    <dgm:cxn modelId="{47152F9B-C27A-45FD-80C5-53ECDBA99D68}" type="presOf" srcId="{AE9336F5-75F3-4FCE-A042-A2ECC4F3D0D7}" destId="{B0F52FB0-D933-405B-8B59-7763EC6130BA}" srcOrd="0" destOrd="0" presId="urn:microsoft.com/office/officeart/2008/layout/LinedList"/>
    <dgm:cxn modelId="{BCA4A8BC-B069-438D-BEFB-290A48D9CFE1}" type="presOf" srcId="{591A0CF6-A227-4F8B-9DDB-9302A8F0ACF9}" destId="{7B55EC9D-312D-43B3-B0B3-43B09217CC1D}" srcOrd="0" destOrd="0" presId="urn:microsoft.com/office/officeart/2008/layout/LinedList"/>
    <dgm:cxn modelId="{6B52B8C0-D787-40FC-834D-4C37CE6121D6}" srcId="{2B3D5883-D2AA-4DC8-B06D-B26241267BB2}" destId="{3F08C82F-9EF4-434F-BEB7-5D565C71BC6F}" srcOrd="2" destOrd="0" parTransId="{9271854E-25CA-4165-ACCD-722F2DBE0E94}" sibTransId="{242AAD45-1EDA-4EC0-BEBC-A7D966B216E3}"/>
    <dgm:cxn modelId="{5BC242B4-69A1-4FD4-9A79-AEC763D34479}" type="presParOf" srcId="{962DA7B8-8262-4076-A397-E5278507CB80}" destId="{2E82C996-85B1-428D-84D7-DFDFF4E07779}" srcOrd="0" destOrd="0" presId="urn:microsoft.com/office/officeart/2008/layout/LinedList"/>
    <dgm:cxn modelId="{FAE06BD0-BF34-454B-B3D3-F08C554DC01A}" type="presParOf" srcId="{962DA7B8-8262-4076-A397-E5278507CB80}" destId="{96D729B0-65C5-4166-AE3F-2168E289C5E0}" srcOrd="1" destOrd="0" presId="urn:microsoft.com/office/officeart/2008/layout/LinedList"/>
    <dgm:cxn modelId="{C514CBC3-8332-4FAA-AE77-14AFDD30AD21}" type="presParOf" srcId="{96D729B0-65C5-4166-AE3F-2168E289C5E0}" destId="{7B55EC9D-312D-43B3-B0B3-43B09217CC1D}" srcOrd="0" destOrd="0" presId="urn:microsoft.com/office/officeart/2008/layout/LinedList"/>
    <dgm:cxn modelId="{56464096-9417-43D0-A5E2-2E2F83FE75CD}" type="presParOf" srcId="{96D729B0-65C5-4166-AE3F-2168E289C5E0}" destId="{BC5D009C-AB7A-4253-8B52-BF3B342BF9C0}" srcOrd="1" destOrd="0" presId="urn:microsoft.com/office/officeart/2008/layout/LinedList"/>
    <dgm:cxn modelId="{2A3EE941-9B63-4885-B976-8A1523DB0E7D}" type="presParOf" srcId="{962DA7B8-8262-4076-A397-E5278507CB80}" destId="{EC39B26B-3DF6-4CC7-8337-B9D2982830BD}" srcOrd="2" destOrd="0" presId="urn:microsoft.com/office/officeart/2008/layout/LinedList"/>
    <dgm:cxn modelId="{31CB53F4-78D3-4C7E-B34A-D2FCE42BDA37}" type="presParOf" srcId="{962DA7B8-8262-4076-A397-E5278507CB80}" destId="{B97CBF8C-74F6-4EA1-A719-CC7689DF6DF2}" srcOrd="3" destOrd="0" presId="urn:microsoft.com/office/officeart/2008/layout/LinedList"/>
    <dgm:cxn modelId="{8FFFFF7A-86A8-4BC2-A6B6-6042F4B10A46}" type="presParOf" srcId="{B97CBF8C-74F6-4EA1-A719-CC7689DF6DF2}" destId="{56713489-CAB0-48C6-98B6-2EFCB8CC9534}" srcOrd="0" destOrd="0" presId="urn:microsoft.com/office/officeart/2008/layout/LinedList"/>
    <dgm:cxn modelId="{35C5B8AF-6682-431E-B4D0-2C8652A869D4}" type="presParOf" srcId="{B97CBF8C-74F6-4EA1-A719-CC7689DF6DF2}" destId="{785E0D9A-3136-4079-9AB6-5818CED2E2A8}" srcOrd="1" destOrd="0" presId="urn:microsoft.com/office/officeart/2008/layout/LinedList"/>
    <dgm:cxn modelId="{E911C217-0A73-4323-AD33-AF3E9E108031}" type="presParOf" srcId="{962DA7B8-8262-4076-A397-E5278507CB80}" destId="{AEBB7F80-356C-4F92-9C63-F567145F1823}" srcOrd="4" destOrd="0" presId="urn:microsoft.com/office/officeart/2008/layout/LinedList"/>
    <dgm:cxn modelId="{5E145550-529E-46DC-9D89-3535C85CB954}" type="presParOf" srcId="{962DA7B8-8262-4076-A397-E5278507CB80}" destId="{695F6399-C16B-4EC0-B5EA-0216AECA3183}" srcOrd="5" destOrd="0" presId="urn:microsoft.com/office/officeart/2008/layout/LinedList"/>
    <dgm:cxn modelId="{7FB53177-08E1-4F2D-B042-B4815CC44B9E}" type="presParOf" srcId="{695F6399-C16B-4EC0-B5EA-0216AECA3183}" destId="{E391B3C6-D166-4108-84AE-F3D8AFC1BB65}" srcOrd="0" destOrd="0" presId="urn:microsoft.com/office/officeart/2008/layout/LinedList"/>
    <dgm:cxn modelId="{246D5D38-A9E3-4E02-B87F-639FBEED6E88}" type="presParOf" srcId="{695F6399-C16B-4EC0-B5EA-0216AECA3183}" destId="{C076A704-022F-4387-9CA2-BD74F1B61080}" srcOrd="1" destOrd="0" presId="urn:microsoft.com/office/officeart/2008/layout/LinedList"/>
    <dgm:cxn modelId="{677C6883-1967-4AEB-ADD8-821830A0D2FC}" type="presParOf" srcId="{962DA7B8-8262-4076-A397-E5278507CB80}" destId="{BE2B61FF-1FE6-4CE2-B7A3-C9791180EEFC}" srcOrd="6" destOrd="0" presId="urn:microsoft.com/office/officeart/2008/layout/LinedList"/>
    <dgm:cxn modelId="{DA065BD4-A3EC-451D-BA7E-11531850E18B}" type="presParOf" srcId="{962DA7B8-8262-4076-A397-E5278507CB80}" destId="{78E86898-9788-4343-B4B4-82FDBEA7B475}" srcOrd="7" destOrd="0" presId="urn:microsoft.com/office/officeart/2008/layout/LinedList"/>
    <dgm:cxn modelId="{FDA095E4-F866-4AC9-9ECC-3B797CA83945}" type="presParOf" srcId="{78E86898-9788-4343-B4B4-82FDBEA7B475}" destId="{B0F52FB0-D933-405B-8B59-7763EC6130BA}" srcOrd="0" destOrd="0" presId="urn:microsoft.com/office/officeart/2008/layout/LinedList"/>
    <dgm:cxn modelId="{E4CECF56-934B-465B-A38B-C0DD7E133862}" type="presParOf" srcId="{78E86898-9788-4343-B4B4-82FDBEA7B475}" destId="{B348A63C-1EC5-4A08-BE61-22BBE9F9F9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E5CBE5-53F3-4887-B1B8-21C578D7785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84FD54-BC2B-4F5B-BBC2-34358318672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Není nutné 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elektronické označení nádoby (stačí barevná samolepka s rozdílnou frekvencí svozů)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6D8E03-A6F6-4CAD-8968-9036B463C173}" type="parTrans" cxnId="{AF92F579-2E0A-4149-A416-14D81ABB77D5}">
      <dgm:prSet/>
      <dgm:spPr/>
      <dgm:t>
        <a:bodyPr/>
        <a:lstStyle/>
        <a:p>
          <a:endParaRPr lang="en-US"/>
        </a:p>
      </dgm:t>
    </dgm:pt>
    <dgm:pt modelId="{7D714987-CBF7-497D-A41A-C1AE36F3F6D4}" type="sibTrans" cxnId="{AF92F579-2E0A-4149-A416-14D81ABB77D5}">
      <dgm:prSet/>
      <dgm:spPr/>
      <dgm:t>
        <a:bodyPr/>
        <a:lstStyle/>
        <a:p>
          <a:endParaRPr lang="en-US"/>
        </a:p>
      </dgm:t>
    </dgm:pt>
    <dgm:pt modelId="{9C608988-D324-4CCB-8F6F-5D454B7B845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Objednání 2 týdenní nebo 4 týdenní frekvence svozu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72E923-1861-4B70-ABC7-90545EC6595D}" type="parTrans" cxnId="{E9D93D6C-717A-40F0-9E86-1C56100D768E}">
      <dgm:prSet/>
      <dgm:spPr/>
      <dgm:t>
        <a:bodyPr/>
        <a:lstStyle/>
        <a:p>
          <a:endParaRPr lang="en-US"/>
        </a:p>
      </dgm:t>
    </dgm:pt>
    <dgm:pt modelId="{62DB8B3C-413D-4718-8F31-D028770AD3FF}" type="sibTrans" cxnId="{E9D93D6C-717A-40F0-9E86-1C56100D768E}">
      <dgm:prSet/>
      <dgm:spPr/>
      <dgm:t>
        <a:bodyPr/>
        <a:lstStyle/>
        <a:p>
          <a:endParaRPr lang="en-US"/>
        </a:p>
      </dgm:t>
    </dgm:pt>
    <dgm:pt modelId="{17F57B28-315D-4EC7-84FD-755A0959BBB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Poplatek lze vybrat již po uplynutí 1. pololetí (termín stanoven vyhláškou)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CE1969-C894-4402-9850-9C2B40CAEB3C}" type="parTrans" cxnId="{5243132F-43F1-4CC4-BE8C-58D964225ECC}">
      <dgm:prSet/>
      <dgm:spPr/>
      <dgm:t>
        <a:bodyPr/>
        <a:lstStyle/>
        <a:p>
          <a:endParaRPr lang="en-US"/>
        </a:p>
      </dgm:t>
    </dgm:pt>
    <dgm:pt modelId="{A880916E-C9B9-4AE1-AD6C-865AD1D91528}" type="sibTrans" cxnId="{5243132F-43F1-4CC4-BE8C-58D964225ECC}">
      <dgm:prSet/>
      <dgm:spPr/>
      <dgm:t>
        <a:bodyPr/>
        <a:lstStyle/>
        <a:p>
          <a:endParaRPr lang="en-US"/>
        </a:p>
      </dgm:t>
    </dgm:pt>
    <dgm:pt modelId="{4CBB1E81-FD86-4C0E-8B7C-F9651EC5E22A}" type="pres">
      <dgm:prSet presAssocID="{95E5CBE5-53F3-4887-B1B8-21C578D77850}" presName="root" presStyleCnt="0">
        <dgm:presLayoutVars>
          <dgm:dir/>
          <dgm:resizeHandles val="exact"/>
        </dgm:presLayoutVars>
      </dgm:prSet>
      <dgm:spPr/>
    </dgm:pt>
    <dgm:pt modelId="{82F731CD-5CA5-464E-9087-952DB91CFD7F}" type="pres">
      <dgm:prSet presAssocID="{1C84FD54-BC2B-4F5B-BBC2-343583186725}" presName="compNode" presStyleCnt="0"/>
      <dgm:spPr/>
    </dgm:pt>
    <dgm:pt modelId="{0BC6F6B4-DF6C-474B-9B3D-93ABEE959F7D}" type="pres">
      <dgm:prSet presAssocID="{1C84FD54-BC2B-4F5B-BBC2-343583186725}" presName="bgRect" presStyleLbl="bgShp" presStyleIdx="0" presStyleCnt="3"/>
      <dgm:spPr/>
    </dgm:pt>
    <dgm:pt modelId="{69249A36-870C-481D-BE6B-F242EA661295}" type="pres">
      <dgm:prSet presAssocID="{1C84FD54-BC2B-4F5B-BBC2-3435831867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pisek"/>
        </a:ext>
      </dgm:extLst>
    </dgm:pt>
    <dgm:pt modelId="{FEDA9438-FF7D-41CF-BA24-4F6D503374B0}" type="pres">
      <dgm:prSet presAssocID="{1C84FD54-BC2B-4F5B-BBC2-343583186725}" presName="spaceRect" presStyleCnt="0"/>
      <dgm:spPr/>
    </dgm:pt>
    <dgm:pt modelId="{7ABD5D22-A60C-4E77-AAFC-FC1B287CCBFE}" type="pres">
      <dgm:prSet presAssocID="{1C84FD54-BC2B-4F5B-BBC2-343583186725}" presName="parTx" presStyleLbl="revTx" presStyleIdx="0" presStyleCnt="3">
        <dgm:presLayoutVars>
          <dgm:chMax val="0"/>
          <dgm:chPref val="0"/>
        </dgm:presLayoutVars>
      </dgm:prSet>
      <dgm:spPr/>
    </dgm:pt>
    <dgm:pt modelId="{611B774D-B92D-4F98-8692-8BD8E981098C}" type="pres">
      <dgm:prSet presAssocID="{7D714987-CBF7-497D-A41A-C1AE36F3F6D4}" presName="sibTrans" presStyleCnt="0"/>
      <dgm:spPr/>
    </dgm:pt>
    <dgm:pt modelId="{54982B74-C4E2-43A3-9FC7-5144E05F953B}" type="pres">
      <dgm:prSet presAssocID="{9C608988-D324-4CCB-8F6F-5D454B7B845A}" presName="compNode" presStyleCnt="0"/>
      <dgm:spPr/>
    </dgm:pt>
    <dgm:pt modelId="{E3048CAB-6BCA-4430-A038-5A79A41F30EA}" type="pres">
      <dgm:prSet presAssocID="{9C608988-D324-4CCB-8F6F-5D454B7B845A}" presName="bgRect" presStyleLbl="bgShp" presStyleIdx="1" presStyleCnt="3"/>
      <dgm:spPr/>
    </dgm:pt>
    <dgm:pt modelId="{CA46A716-50A1-44F2-8527-1E55F3135965}" type="pres">
      <dgm:prSet presAssocID="{9C608988-D324-4CCB-8F6F-5D454B7B84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7873F6FA-3829-4210-ACDE-20C7A553B2FC}" type="pres">
      <dgm:prSet presAssocID="{9C608988-D324-4CCB-8F6F-5D454B7B845A}" presName="spaceRect" presStyleCnt="0"/>
      <dgm:spPr/>
    </dgm:pt>
    <dgm:pt modelId="{47ADFAB5-9677-4AA6-A07B-748449A8C50E}" type="pres">
      <dgm:prSet presAssocID="{9C608988-D324-4CCB-8F6F-5D454B7B845A}" presName="parTx" presStyleLbl="revTx" presStyleIdx="1" presStyleCnt="3">
        <dgm:presLayoutVars>
          <dgm:chMax val="0"/>
          <dgm:chPref val="0"/>
        </dgm:presLayoutVars>
      </dgm:prSet>
      <dgm:spPr/>
    </dgm:pt>
    <dgm:pt modelId="{F2CB7E6B-0B1E-440F-A572-C51AF8886595}" type="pres">
      <dgm:prSet presAssocID="{62DB8B3C-413D-4718-8F31-D028770AD3FF}" presName="sibTrans" presStyleCnt="0"/>
      <dgm:spPr/>
    </dgm:pt>
    <dgm:pt modelId="{2B3C5B5D-F64D-4630-B131-D5A558303452}" type="pres">
      <dgm:prSet presAssocID="{17F57B28-315D-4EC7-84FD-755A0959BBBA}" presName="compNode" presStyleCnt="0"/>
      <dgm:spPr/>
    </dgm:pt>
    <dgm:pt modelId="{BAA3E11F-A0FC-4F72-B03C-ECD0E70A01B3}" type="pres">
      <dgm:prSet presAssocID="{17F57B28-315D-4EC7-84FD-755A0959BBBA}" presName="bgRect" presStyleLbl="bgShp" presStyleIdx="2" presStyleCnt="3"/>
      <dgm:spPr/>
    </dgm:pt>
    <dgm:pt modelId="{C29572F5-9638-4A2C-97C2-E5DC998F4B2A}" type="pres">
      <dgm:prSet presAssocID="{17F57B28-315D-4EC7-84FD-755A0959BBB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 Car"/>
        </a:ext>
      </dgm:extLst>
    </dgm:pt>
    <dgm:pt modelId="{DF86594F-8460-41EB-8334-5106BA99261C}" type="pres">
      <dgm:prSet presAssocID="{17F57B28-315D-4EC7-84FD-755A0959BBBA}" presName="spaceRect" presStyleCnt="0"/>
      <dgm:spPr/>
    </dgm:pt>
    <dgm:pt modelId="{ADB8F24E-EDA2-4576-ABF8-D834120C638C}" type="pres">
      <dgm:prSet presAssocID="{17F57B28-315D-4EC7-84FD-755A0959BBB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8CE5B15-5DD5-423B-A145-2B7AE8CD4EC7}" type="presOf" srcId="{17F57B28-315D-4EC7-84FD-755A0959BBBA}" destId="{ADB8F24E-EDA2-4576-ABF8-D834120C638C}" srcOrd="0" destOrd="0" presId="urn:microsoft.com/office/officeart/2018/2/layout/IconVerticalSolidList"/>
    <dgm:cxn modelId="{5243132F-43F1-4CC4-BE8C-58D964225ECC}" srcId="{95E5CBE5-53F3-4887-B1B8-21C578D77850}" destId="{17F57B28-315D-4EC7-84FD-755A0959BBBA}" srcOrd="2" destOrd="0" parTransId="{D7CE1969-C894-4402-9850-9C2B40CAEB3C}" sibTransId="{A880916E-C9B9-4AE1-AD6C-865AD1D91528}"/>
    <dgm:cxn modelId="{46060F3D-2C92-4F5F-84F3-5AADC7273DBE}" type="presOf" srcId="{1C84FD54-BC2B-4F5B-BBC2-343583186725}" destId="{7ABD5D22-A60C-4E77-AAFC-FC1B287CCBFE}" srcOrd="0" destOrd="0" presId="urn:microsoft.com/office/officeart/2018/2/layout/IconVerticalSolidList"/>
    <dgm:cxn modelId="{E9D93D6C-717A-40F0-9E86-1C56100D768E}" srcId="{95E5CBE5-53F3-4887-B1B8-21C578D77850}" destId="{9C608988-D324-4CCB-8F6F-5D454B7B845A}" srcOrd="1" destOrd="0" parTransId="{6C72E923-1861-4B70-ABC7-90545EC6595D}" sibTransId="{62DB8B3C-413D-4718-8F31-D028770AD3FF}"/>
    <dgm:cxn modelId="{CEF0AC50-8C5E-40D0-A131-D187F47EC178}" type="presOf" srcId="{95E5CBE5-53F3-4887-B1B8-21C578D77850}" destId="{4CBB1E81-FD86-4C0E-8B7C-F9651EC5E22A}" srcOrd="0" destOrd="0" presId="urn:microsoft.com/office/officeart/2018/2/layout/IconVerticalSolidList"/>
    <dgm:cxn modelId="{AF92F579-2E0A-4149-A416-14D81ABB77D5}" srcId="{95E5CBE5-53F3-4887-B1B8-21C578D77850}" destId="{1C84FD54-BC2B-4F5B-BBC2-343583186725}" srcOrd="0" destOrd="0" parTransId="{086D8E03-A6F6-4CAD-8968-9036B463C173}" sibTransId="{7D714987-CBF7-497D-A41A-C1AE36F3F6D4}"/>
    <dgm:cxn modelId="{41D784CC-568C-448F-967F-592B32E0D508}" type="presOf" srcId="{9C608988-D324-4CCB-8F6F-5D454B7B845A}" destId="{47ADFAB5-9677-4AA6-A07B-748449A8C50E}" srcOrd="0" destOrd="0" presId="urn:microsoft.com/office/officeart/2018/2/layout/IconVerticalSolidList"/>
    <dgm:cxn modelId="{5715C5A4-FF78-42BC-BAC2-80CF800AA023}" type="presParOf" srcId="{4CBB1E81-FD86-4C0E-8B7C-F9651EC5E22A}" destId="{82F731CD-5CA5-464E-9087-952DB91CFD7F}" srcOrd="0" destOrd="0" presId="urn:microsoft.com/office/officeart/2018/2/layout/IconVerticalSolidList"/>
    <dgm:cxn modelId="{C8D3DED3-B8AC-4D2A-9581-3CDA7DE71550}" type="presParOf" srcId="{82F731CD-5CA5-464E-9087-952DB91CFD7F}" destId="{0BC6F6B4-DF6C-474B-9B3D-93ABEE959F7D}" srcOrd="0" destOrd="0" presId="urn:microsoft.com/office/officeart/2018/2/layout/IconVerticalSolidList"/>
    <dgm:cxn modelId="{D5FD2F44-F0D4-4F2C-A332-78C3C3B1A689}" type="presParOf" srcId="{82F731CD-5CA5-464E-9087-952DB91CFD7F}" destId="{69249A36-870C-481D-BE6B-F242EA661295}" srcOrd="1" destOrd="0" presId="urn:microsoft.com/office/officeart/2018/2/layout/IconVerticalSolidList"/>
    <dgm:cxn modelId="{8B97F1D4-2879-4ACB-B17A-A4DC3325E913}" type="presParOf" srcId="{82F731CD-5CA5-464E-9087-952DB91CFD7F}" destId="{FEDA9438-FF7D-41CF-BA24-4F6D503374B0}" srcOrd="2" destOrd="0" presId="urn:microsoft.com/office/officeart/2018/2/layout/IconVerticalSolidList"/>
    <dgm:cxn modelId="{0AC89F39-66B9-4AE7-A69A-2C1A2E965DD6}" type="presParOf" srcId="{82F731CD-5CA5-464E-9087-952DB91CFD7F}" destId="{7ABD5D22-A60C-4E77-AAFC-FC1B287CCBFE}" srcOrd="3" destOrd="0" presId="urn:microsoft.com/office/officeart/2018/2/layout/IconVerticalSolidList"/>
    <dgm:cxn modelId="{8D7DCC22-EE28-4988-9A53-D9E22E192F96}" type="presParOf" srcId="{4CBB1E81-FD86-4C0E-8B7C-F9651EC5E22A}" destId="{611B774D-B92D-4F98-8692-8BD8E981098C}" srcOrd="1" destOrd="0" presId="urn:microsoft.com/office/officeart/2018/2/layout/IconVerticalSolidList"/>
    <dgm:cxn modelId="{5368E3A5-C5AD-46BF-B2BF-303FCD055EAB}" type="presParOf" srcId="{4CBB1E81-FD86-4C0E-8B7C-F9651EC5E22A}" destId="{54982B74-C4E2-43A3-9FC7-5144E05F953B}" srcOrd="2" destOrd="0" presId="urn:microsoft.com/office/officeart/2018/2/layout/IconVerticalSolidList"/>
    <dgm:cxn modelId="{09C3E198-499C-40AD-BCDF-9FF65E022E0C}" type="presParOf" srcId="{54982B74-C4E2-43A3-9FC7-5144E05F953B}" destId="{E3048CAB-6BCA-4430-A038-5A79A41F30EA}" srcOrd="0" destOrd="0" presId="urn:microsoft.com/office/officeart/2018/2/layout/IconVerticalSolidList"/>
    <dgm:cxn modelId="{A36FA172-F7D9-4061-A12D-1DCCD5E42597}" type="presParOf" srcId="{54982B74-C4E2-43A3-9FC7-5144E05F953B}" destId="{CA46A716-50A1-44F2-8527-1E55F3135965}" srcOrd="1" destOrd="0" presId="urn:microsoft.com/office/officeart/2018/2/layout/IconVerticalSolidList"/>
    <dgm:cxn modelId="{3933DE81-CBE0-460D-90A5-6878A4214049}" type="presParOf" srcId="{54982B74-C4E2-43A3-9FC7-5144E05F953B}" destId="{7873F6FA-3829-4210-ACDE-20C7A553B2FC}" srcOrd="2" destOrd="0" presId="urn:microsoft.com/office/officeart/2018/2/layout/IconVerticalSolidList"/>
    <dgm:cxn modelId="{57FDD5A9-D369-431F-97E0-4B5AFA3604F5}" type="presParOf" srcId="{54982B74-C4E2-43A3-9FC7-5144E05F953B}" destId="{47ADFAB5-9677-4AA6-A07B-748449A8C50E}" srcOrd="3" destOrd="0" presId="urn:microsoft.com/office/officeart/2018/2/layout/IconVerticalSolidList"/>
    <dgm:cxn modelId="{AA9706C4-3AC0-4C05-A2F7-F6259B38863F}" type="presParOf" srcId="{4CBB1E81-FD86-4C0E-8B7C-F9651EC5E22A}" destId="{F2CB7E6B-0B1E-440F-A572-C51AF8886595}" srcOrd="3" destOrd="0" presId="urn:microsoft.com/office/officeart/2018/2/layout/IconVerticalSolidList"/>
    <dgm:cxn modelId="{3C81FFE3-F7B2-4245-954A-570D48AE790C}" type="presParOf" srcId="{4CBB1E81-FD86-4C0E-8B7C-F9651EC5E22A}" destId="{2B3C5B5D-F64D-4630-B131-D5A558303452}" srcOrd="4" destOrd="0" presId="urn:microsoft.com/office/officeart/2018/2/layout/IconVerticalSolidList"/>
    <dgm:cxn modelId="{33D8EAD5-1DDB-4A2D-9772-F5176AE9A9D4}" type="presParOf" srcId="{2B3C5B5D-F64D-4630-B131-D5A558303452}" destId="{BAA3E11F-A0FC-4F72-B03C-ECD0E70A01B3}" srcOrd="0" destOrd="0" presId="urn:microsoft.com/office/officeart/2018/2/layout/IconVerticalSolidList"/>
    <dgm:cxn modelId="{3356B34C-D3A7-4243-810B-07ABD1F32EDF}" type="presParOf" srcId="{2B3C5B5D-F64D-4630-B131-D5A558303452}" destId="{C29572F5-9638-4A2C-97C2-E5DC998F4B2A}" srcOrd="1" destOrd="0" presId="urn:microsoft.com/office/officeart/2018/2/layout/IconVerticalSolidList"/>
    <dgm:cxn modelId="{7F3B444C-8255-4D94-A297-F9ABC2281AFA}" type="presParOf" srcId="{2B3C5B5D-F64D-4630-B131-D5A558303452}" destId="{DF86594F-8460-41EB-8334-5106BA99261C}" srcOrd="2" destOrd="0" presId="urn:microsoft.com/office/officeart/2018/2/layout/IconVerticalSolidList"/>
    <dgm:cxn modelId="{B3AFAA2E-A3EC-4A2D-BF1C-D66BC7B13212}" type="presParOf" srcId="{2B3C5B5D-F64D-4630-B131-D5A558303452}" destId="{ADB8F24E-EDA2-4576-ABF8-D834120C63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64CFA3-1718-4949-95EB-91857E796E2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00D8F8-BD5B-4253-B0E8-1425CE51C0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600" b="0" i="0" baseline="0" dirty="0"/>
            <a:t>Zákon o místních poplatcích umožňuje obci určit minimální základ dílčího poplatku, tj. stanovit </a:t>
          </a:r>
          <a:r>
            <a:rPr lang="cs-CZ" sz="1600" b="1" i="0" baseline="0" dirty="0"/>
            <a:t>minimální hmotnost </a:t>
          </a:r>
          <a:r>
            <a:rPr lang="cs-CZ" sz="1600" b="0" i="0" baseline="0" dirty="0"/>
            <a:t>či </a:t>
          </a:r>
          <a:r>
            <a:rPr lang="cs-CZ" sz="1600" b="1" i="0" baseline="0" dirty="0"/>
            <a:t>objem odpadu</a:t>
          </a:r>
          <a:r>
            <a:rPr lang="cs-CZ" sz="1600" b="0" i="0" baseline="0" dirty="0"/>
            <a:t>, připadajícího na </a:t>
          </a:r>
          <a:r>
            <a:rPr lang="cs-CZ" sz="1600" b="1" i="0" baseline="0" dirty="0"/>
            <a:t>jednoho poplatníka </a:t>
          </a:r>
          <a:r>
            <a:rPr lang="cs-CZ" sz="1600" b="0" i="0" baseline="0" dirty="0"/>
            <a:t>za kalendářní měsíc. </a:t>
          </a:r>
          <a:endParaRPr lang="en-US" sz="1600" dirty="0"/>
        </a:p>
      </dgm:t>
    </dgm:pt>
    <dgm:pt modelId="{08CA482F-59A2-492D-84A9-64C29CF59949}" type="parTrans" cxnId="{6EFBF21E-C83E-4DA7-87AD-035804D897B6}">
      <dgm:prSet/>
      <dgm:spPr/>
      <dgm:t>
        <a:bodyPr/>
        <a:lstStyle/>
        <a:p>
          <a:endParaRPr lang="en-US"/>
        </a:p>
      </dgm:t>
    </dgm:pt>
    <dgm:pt modelId="{17B40B07-E995-4E2E-AC95-D4D9404A650A}" type="sibTrans" cxnId="{6EFBF21E-C83E-4DA7-87AD-035804D897B6}">
      <dgm:prSet/>
      <dgm:spPr/>
      <dgm:t>
        <a:bodyPr/>
        <a:lstStyle/>
        <a:p>
          <a:endParaRPr lang="en-US"/>
        </a:p>
      </dgm:t>
    </dgm:pt>
    <dgm:pt modelId="{027FF9F0-6197-4A31-B4B1-A010F1E177B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 dirty="0"/>
            <a:t>Maximální výše minimálního základu je</a:t>
          </a:r>
          <a:br>
            <a:rPr lang="cs-CZ" b="0" i="0" baseline="0" dirty="0"/>
          </a:br>
          <a:r>
            <a:rPr lang="cs-CZ" b="0" i="0" baseline="0" dirty="0"/>
            <a:t> </a:t>
          </a:r>
          <a:r>
            <a:rPr lang="cs-CZ" b="1" i="0" baseline="0" dirty="0"/>
            <a:t>10 kg </a:t>
          </a:r>
          <a:r>
            <a:rPr lang="cs-CZ" b="0" i="0" baseline="0" dirty="0"/>
            <a:t>u hmotnostního základu poplatku, nebo </a:t>
          </a:r>
          <a:r>
            <a:rPr lang="cs-CZ" b="1" i="0" baseline="0" dirty="0"/>
            <a:t>60 litrů </a:t>
          </a:r>
          <a:r>
            <a:rPr lang="cs-CZ" b="0" i="0" baseline="0" dirty="0"/>
            <a:t>u objemového nebo kapacitního základu poplatku.</a:t>
          </a:r>
          <a:endParaRPr lang="en-US" dirty="0"/>
        </a:p>
      </dgm:t>
    </dgm:pt>
    <dgm:pt modelId="{9C002427-562E-438C-BC77-EB23500B06CB}" type="parTrans" cxnId="{EFDBC3A7-BAE7-4589-A9A5-4AE694D80540}">
      <dgm:prSet/>
      <dgm:spPr/>
      <dgm:t>
        <a:bodyPr/>
        <a:lstStyle/>
        <a:p>
          <a:endParaRPr lang="en-US"/>
        </a:p>
      </dgm:t>
    </dgm:pt>
    <dgm:pt modelId="{2CAA2351-8835-4193-8505-3990F6FA194D}" type="sibTrans" cxnId="{EFDBC3A7-BAE7-4589-A9A5-4AE694D80540}">
      <dgm:prSet/>
      <dgm:spPr/>
      <dgm:t>
        <a:bodyPr/>
        <a:lstStyle/>
        <a:p>
          <a:endParaRPr lang="en-US"/>
        </a:p>
      </dgm:t>
    </dgm:pt>
    <dgm:pt modelId="{F4D83512-0141-49D3-9AA8-03648AC8EA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Minimální základ dílčího poplatku musí být stanoven v obecně závazné vyhlášce.</a:t>
          </a:r>
          <a:endParaRPr lang="en-US"/>
        </a:p>
      </dgm:t>
    </dgm:pt>
    <dgm:pt modelId="{E3510119-9BDF-42CA-AFD8-6AE825A9831E}" type="parTrans" cxnId="{E36EE1C4-4A13-4434-B793-F548E22E55E1}">
      <dgm:prSet/>
      <dgm:spPr/>
      <dgm:t>
        <a:bodyPr/>
        <a:lstStyle/>
        <a:p>
          <a:endParaRPr lang="en-US"/>
        </a:p>
      </dgm:t>
    </dgm:pt>
    <dgm:pt modelId="{025A7A33-9A48-4BF8-8F7B-52B08A7AE2A6}" type="sibTrans" cxnId="{E36EE1C4-4A13-4434-B793-F548E22E55E1}">
      <dgm:prSet/>
      <dgm:spPr/>
      <dgm:t>
        <a:bodyPr/>
        <a:lstStyle/>
        <a:p>
          <a:endParaRPr lang="en-US"/>
        </a:p>
      </dgm:t>
    </dgm:pt>
    <dgm:pt modelId="{1A3A8E97-53A9-4B6C-825E-A8D87B8CE4F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Opatření proti odpadové turistice</a:t>
          </a:r>
          <a:endParaRPr lang="en-US"/>
        </a:p>
      </dgm:t>
    </dgm:pt>
    <dgm:pt modelId="{82084224-0CF1-4EFD-9BD7-B6E78BE19643}" type="parTrans" cxnId="{8CE26FD8-4176-43BC-B122-9981543A70E9}">
      <dgm:prSet/>
      <dgm:spPr/>
      <dgm:t>
        <a:bodyPr/>
        <a:lstStyle/>
        <a:p>
          <a:endParaRPr lang="en-US"/>
        </a:p>
      </dgm:t>
    </dgm:pt>
    <dgm:pt modelId="{DCB0DDA1-AEDD-4785-BE15-DE40A8A9661E}" type="sibTrans" cxnId="{8CE26FD8-4176-43BC-B122-9981543A70E9}">
      <dgm:prSet/>
      <dgm:spPr/>
      <dgm:t>
        <a:bodyPr/>
        <a:lstStyle/>
        <a:p>
          <a:endParaRPr lang="en-US"/>
        </a:p>
      </dgm:t>
    </dgm:pt>
    <dgm:pt modelId="{24B8F8E7-0550-4A2A-B97F-97A48C73AEC6}" type="pres">
      <dgm:prSet presAssocID="{D964CFA3-1718-4949-95EB-91857E796E21}" presName="root" presStyleCnt="0">
        <dgm:presLayoutVars>
          <dgm:dir/>
          <dgm:resizeHandles val="exact"/>
        </dgm:presLayoutVars>
      </dgm:prSet>
      <dgm:spPr/>
    </dgm:pt>
    <dgm:pt modelId="{DC0D3554-9395-406A-B1E4-AA67CC3FEF2A}" type="pres">
      <dgm:prSet presAssocID="{CC00D8F8-BD5B-4253-B0E8-1425CE51C023}" presName="compNode" presStyleCnt="0"/>
      <dgm:spPr/>
    </dgm:pt>
    <dgm:pt modelId="{E53459EA-760D-48C6-BD8E-10F69174E3FC}" type="pres">
      <dgm:prSet presAssocID="{CC00D8F8-BD5B-4253-B0E8-1425CE51C023}" presName="bgRect" presStyleLbl="bgShp" presStyleIdx="0" presStyleCnt="4"/>
      <dgm:spPr/>
    </dgm:pt>
    <dgm:pt modelId="{2E78269F-7080-4771-B49E-A04A1DE6B688}" type="pres">
      <dgm:prSet presAssocID="{CC00D8F8-BD5B-4253-B0E8-1425CE51C0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sobní váha"/>
        </a:ext>
      </dgm:extLst>
    </dgm:pt>
    <dgm:pt modelId="{D56A52FB-6280-4259-9A9F-C3A8F33E746A}" type="pres">
      <dgm:prSet presAssocID="{CC00D8F8-BD5B-4253-B0E8-1425CE51C023}" presName="spaceRect" presStyleCnt="0"/>
      <dgm:spPr/>
    </dgm:pt>
    <dgm:pt modelId="{3C756EBC-CD25-44C3-9A35-7210B37964C4}" type="pres">
      <dgm:prSet presAssocID="{CC00D8F8-BD5B-4253-B0E8-1425CE51C023}" presName="parTx" presStyleLbl="revTx" presStyleIdx="0" presStyleCnt="4">
        <dgm:presLayoutVars>
          <dgm:chMax val="0"/>
          <dgm:chPref val="0"/>
        </dgm:presLayoutVars>
      </dgm:prSet>
      <dgm:spPr/>
    </dgm:pt>
    <dgm:pt modelId="{2A987297-B82A-4E64-B044-2EE2D507A285}" type="pres">
      <dgm:prSet presAssocID="{17B40B07-E995-4E2E-AC95-D4D9404A650A}" presName="sibTrans" presStyleCnt="0"/>
      <dgm:spPr/>
    </dgm:pt>
    <dgm:pt modelId="{31FDFCB7-9A5F-47BE-B8A3-FCF8B9FBA3B2}" type="pres">
      <dgm:prSet presAssocID="{027FF9F0-6197-4A31-B4B1-A010F1E177BF}" presName="compNode" presStyleCnt="0"/>
      <dgm:spPr/>
    </dgm:pt>
    <dgm:pt modelId="{C3CAB8E8-C0B9-4D77-A39B-568742CB882A}" type="pres">
      <dgm:prSet presAssocID="{027FF9F0-6197-4A31-B4B1-A010F1E177BF}" presName="bgRect" presStyleLbl="bgShp" presStyleIdx="1" presStyleCnt="4"/>
      <dgm:spPr/>
    </dgm:pt>
    <dgm:pt modelId="{DB39E638-5BD5-4C56-9A62-EFE40897569B}" type="pres">
      <dgm:prSet presAssocID="{027FF9F0-6197-4A31-B4B1-A010F1E177B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ědec"/>
        </a:ext>
      </dgm:extLst>
    </dgm:pt>
    <dgm:pt modelId="{072A3B34-2D4C-420C-831F-7951BD95733D}" type="pres">
      <dgm:prSet presAssocID="{027FF9F0-6197-4A31-B4B1-A010F1E177BF}" presName="spaceRect" presStyleCnt="0"/>
      <dgm:spPr/>
    </dgm:pt>
    <dgm:pt modelId="{0E68D6F5-3A6D-4B65-9607-9224F04138F7}" type="pres">
      <dgm:prSet presAssocID="{027FF9F0-6197-4A31-B4B1-A010F1E177BF}" presName="parTx" presStyleLbl="revTx" presStyleIdx="1" presStyleCnt="4">
        <dgm:presLayoutVars>
          <dgm:chMax val="0"/>
          <dgm:chPref val="0"/>
        </dgm:presLayoutVars>
      </dgm:prSet>
      <dgm:spPr/>
    </dgm:pt>
    <dgm:pt modelId="{C53E405C-FA1C-4A21-A192-9ABBF85C8504}" type="pres">
      <dgm:prSet presAssocID="{2CAA2351-8835-4193-8505-3990F6FA194D}" presName="sibTrans" presStyleCnt="0"/>
      <dgm:spPr/>
    </dgm:pt>
    <dgm:pt modelId="{13FC5796-2627-4630-8846-319005927C9F}" type="pres">
      <dgm:prSet presAssocID="{F4D83512-0141-49D3-9AA8-03648AC8EAE6}" presName="compNode" presStyleCnt="0"/>
      <dgm:spPr/>
    </dgm:pt>
    <dgm:pt modelId="{BD88EA8A-E887-41E6-B7E5-A17E9D927792}" type="pres">
      <dgm:prSet presAssocID="{F4D83512-0141-49D3-9AA8-03648AC8EAE6}" presName="bgRect" presStyleLbl="bgShp" presStyleIdx="2" presStyleCnt="4"/>
      <dgm:spPr/>
    </dgm:pt>
    <dgm:pt modelId="{D37463DE-90CF-46BD-B7B9-3C73B90FD090}" type="pres">
      <dgm:prSet presAssocID="{F4D83512-0141-49D3-9AA8-03648AC8EAE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A374B6E5-86B6-41E4-AA63-995BD4025102}" type="pres">
      <dgm:prSet presAssocID="{F4D83512-0141-49D3-9AA8-03648AC8EAE6}" presName="spaceRect" presStyleCnt="0"/>
      <dgm:spPr/>
    </dgm:pt>
    <dgm:pt modelId="{5381FDD1-A04A-49EA-A6B5-C7CF06344EB2}" type="pres">
      <dgm:prSet presAssocID="{F4D83512-0141-49D3-9AA8-03648AC8EAE6}" presName="parTx" presStyleLbl="revTx" presStyleIdx="2" presStyleCnt="4">
        <dgm:presLayoutVars>
          <dgm:chMax val="0"/>
          <dgm:chPref val="0"/>
        </dgm:presLayoutVars>
      </dgm:prSet>
      <dgm:spPr/>
    </dgm:pt>
    <dgm:pt modelId="{2568B09D-B18E-4EB1-A475-0589D4DFA99F}" type="pres">
      <dgm:prSet presAssocID="{025A7A33-9A48-4BF8-8F7B-52B08A7AE2A6}" presName="sibTrans" presStyleCnt="0"/>
      <dgm:spPr/>
    </dgm:pt>
    <dgm:pt modelId="{3BC5119A-D6F4-4184-BBE6-529B17FBEDB1}" type="pres">
      <dgm:prSet presAssocID="{1A3A8E97-53A9-4B6C-825E-A8D87B8CE4F8}" presName="compNode" presStyleCnt="0"/>
      <dgm:spPr/>
    </dgm:pt>
    <dgm:pt modelId="{7F4298ED-ABEB-4725-AC5D-C9395842D471}" type="pres">
      <dgm:prSet presAssocID="{1A3A8E97-53A9-4B6C-825E-A8D87B8CE4F8}" presName="bgRect" presStyleLbl="bgShp" presStyleIdx="3" presStyleCnt="4"/>
      <dgm:spPr/>
    </dgm:pt>
    <dgm:pt modelId="{32BC4C60-CA03-4696-9FA9-63BA4FD9F62C}" type="pres">
      <dgm:prSet presAssocID="{1A3A8E97-53A9-4B6C-825E-A8D87B8CE4F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B712035-1F81-4758-9016-EC68BBE648E6}" type="pres">
      <dgm:prSet presAssocID="{1A3A8E97-53A9-4B6C-825E-A8D87B8CE4F8}" presName="spaceRect" presStyleCnt="0"/>
      <dgm:spPr/>
    </dgm:pt>
    <dgm:pt modelId="{8E7B3B6A-36B3-498A-9FB8-4A4B4A6082C0}" type="pres">
      <dgm:prSet presAssocID="{1A3A8E97-53A9-4B6C-825E-A8D87B8CE4F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9CCBD0C-C28C-4C20-AC3A-297EEAB83EBA}" type="presOf" srcId="{F4D83512-0141-49D3-9AA8-03648AC8EAE6}" destId="{5381FDD1-A04A-49EA-A6B5-C7CF06344EB2}" srcOrd="0" destOrd="0" presId="urn:microsoft.com/office/officeart/2018/2/layout/IconVerticalSolidList"/>
    <dgm:cxn modelId="{6EFBF21E-C83E-4DA7-87AD-035804D897B6}" srcId="{D964CFA3-1718-4949-95EB-91857E796E21}" destId="{CC00D8F8-BD5B-4253-B0E8-1425CE51C023}" srcOrd="0" destOrd="0" parTransId="{08CA482F-59A2-492D-84A9-64C29CF59949}" sibTransId="{17B40B07-E995-4E2E-AC95-D4D9404A650A}"/>
    <dgm:cxn modelId="{541EF136-71D1-4808-82FD-B4154FC2BC88}" type="presOf" srcId="{D964CFA3-1718-4949-95EB-91857E796E21}" destId="{24B8F8E7-0550-4A2A-B97F-97A48C73AEC6}" srcOrd="0" destOrd="0" presId="urn:microsoft.com/office/officeart/2018/2/layout/IconVerticalSolidList"/>
    <dgm:cxn modelId="{4263FE5E-11FA-4BEE-9179-1416A648CE7C}" type="presOf" srcId="{027FF9F0-6197-4A31-B4B1-A010F1E177BF}" destId="{0E68D6F5-3A6D-4B65-9607-9224F04138F7}" srcOrd="0" destOrd="0" presId="urn:microsoft.com/office/officeart/2018/2/layout/IconVerticalSolidList"/>
    <dgm:cxn modelId="{28D3819E-D15E-43F7-B25F-4CF6D2473341}" type="presOf" srcId="{1A3A8E97-53A9-4B6C-825E-A8D87B8CE4F8}" destId="{8E7B3B6A-36B3-498A-9FB8-4A4B4A6082C0}" srcOrd="0" destOrd="0" presId="urn:microsoft.com/office/officeart/2018/2/layout/IconVerticalSolidList"/>
    <dgm:cxn modelId="{EFDBC3A7-BAE7-4589-A9A5-4AE694D80540}" srcId="{D964CFA3-1718-4949-95EB-91857E796E21}" destId="{027FF9F0-6197-4A31-B4B1-A010F1E177BF}" srcOrd="1" destOrd="0" parTransId="{9C002427-562E-438C-BC77-EB23500B06CB}" sibTransId="{2CAA2351-8835-4193-8505-3990F6FA194D}"/>
    <dgm:cxn modelId="{E36EE1C4-4A13-4434-B793-F548E22E55E1}" srcId="{D964CFA3-1718-4949-95EB-91857E796E21}" destId="{F4D83512-0141-49D3-9AA8-03648AC8EAE6}" srcOrd="2" destOrd="0" parTransId="{E3510119-9BDF-42CA-AFD8-6AE825A9831E}" sibTransId="{025A7A33-9A48-4BF8-8F7B-52B08A7AE2A6}"/>
    <dgm:cxn modelId="{C5EF65C8-2F2E-4BDA-B9B0-16B9EAD4D96E}" type="presOf" srcId="{CC00D8F8-BD5B-4253-B0E8-1425CE51C023}" destId="{3C756EBC-CD25-44C3-9A35-7210B37964C4}" srcOrd="0" destOrd="0" presId="urn:microsoft.com/office/officeart/2018/2/layout/IconVerticalSolidList"/>
    <dgm:cxn modelId="{8CE26FD8-4176-43BC-B122-9981543A70E9}" srcId="{D964CFA3-1718-4949-95EB-91857E796E21}" destId="{1A3A8E97-53A9-4B6C-825E-A8D87B8CE4F8}" srcOrd="3" destOrd="0" parTransId="{82084224-0CF1-4EFD-9BD7-B6E78BE19643}" sibTransId="{DCB0DDA1-AEDD-4785-BE15-DE40A8A9661E}"/>
    <dgm:cxn modelId="{8EEE3403-41B7-4000-94F0-7F2E184B235A}" type="presParOf" srcId="{24B8F8E7-0550-4A2A-B97F-97A48C73AEC6}" destId="{DC0D3554-9395-406A-B1E4-AA67CC3FEF2A}" srcOrd="0" destOrd="0" presId="urn:microsoft.com/office/officeart/2018/2/layout/IconVerticalSolidList"/>
    <dgm:cxn modelId="{FDB34508-7FCA-4463-A429-AA42F48D7778}" type="presParOf" srcId="{DC0D3554-9395-406A-B1E4-AA67CC3FEF2A}" destId="{E53459EA-760D-48C6-BD8E-10F69174E3FC}" srcOrd="0" destOrd="0" presId="urn:microsoft.com/office/officeart/2018/2/layout/IconVerticalSolidList"/>
    <dgm:cxn modelId="{4A93C058-9BCF-4E0A-B186-9D5876A15B28}" type="presParOf" srcId="{DC0D3554-9395-406A-B1E4-AA67CC3FEF2A}" destId="{2E78269F-7080-4771-B49E-A04A1DE6B688}" srcOrd="1" destOrd="0" presId="urn:microsoft.com/office/officeart/2018/2/layout/IconVerticalSolidList"/>
    <dgm:cxn modelId="{29376D30-251E-48C9-8B41-11092014B1DE}" type="presParOf" srcId="{DC0D3554-9395-406A-B1E4-AA67CC3FEF2A}" destId="{D56A52FB-6280-4259-9A9F-C3A8F33E746A}" srcOrd="2" destOrd="0" presId="urn:microsoft.com/office/officeart/2018/2/layout/IconVerticalSolidList"/>
    <dgm:cxn modelId="{72811AE3-FE5F-49F5-BCF7-66AE1CF824A7}" type="presParOf" srcId="{DC0D3554-9395-406A-B1E4-AA67CC3FEF2A}" destId="{3C756EBC-CD25-44C3-9A35-7210B37964C4}" srcOrd="3" destOrd="0" presId="urn:microsoft.com/office/officeart/2018/2/layout/IconVerticalSolidList"/>
    <dgm:cxn modelId="{EB4936FB-B179-406D-BAD4-51EA1503DB5D}" type="presParOf" srcId="{24B8F8E7-0550-4A2A-B97F-97A48C73AEC6}" destId="{2A987297-B82A-4E64-B044-2EE2D507A285}" srcOrd="1" destOrd="0" presId="urn:microsoft.com/office/officeart/2018/2/layout/IconVerticalSolidList"/>
    <dgm:cxn modelId="{AC48A311-A30A-46DD-BD02-5706A31797BF}" type="presParOf" srcId="{24B8F8E7-0550-4A2A-B97F-97A48C73AEC6}" destId="{31FDFCB7-9A5F-47BE-B8A3-FCF8B9FBA3B2}" srcOrd="2" destOrd="0" presId="urn:microsoft.com/office/officeart/2018/2/layout/IconVerticalSolidList"/>
    <dgm:cxn modelId="{1D978AC1-849E-4CA1-A5EE-6FB9A7ECA8E3}" type="presParOf" srcId="{31FDFCB7-9A5F-47BE-B8A3-FCF8B9FBA3B2}" destId="{C3CAB8E8-C0B9-4D77-A39B-568742CB882A}" srcOrd="0" destOrd="0" presId="urn:microsoft.com/office/officeart/2018/2/layout/IconVerticalSolidList"/>
    <dgm:cxn modelId="{667F1421-DCEB-46DA-9735-00D0BD467D20}" type="presParOf" srcId="{31FDFCB7-9A5F-47BE-B8A3-FCF8B9FBA3B2}" destId="{DB39E638-5BD5-4C56-9A62-EFE40897569B}" srcOrd="1" destOrd="0" presId="urn:microsoft.com/office/officeart/2018/2/layout/IconVerticalSolidList"/>
    <dgm:cxn modelId="{A9EB69FB-5758-4AFB-AEB8-2736B92D8031}" type="presParOf" srcId="{31FDFCB7-9A5F-47BE-B8A3-FCF8B9FBA3B2}" destId="{072A3B34-2D4C-420C-831F-7951BD95733D}" srcOrd="2" destOrd="0" presId="urn:microsoft.com/office/officeart/2018/2/layout/IconVerticalSolidList"/>
    <dgm:cxn modelId="{855BE740-1C49-4EE8-B896-4AA782638AF4}" type="presParOf" srcId="{31FDFCB7-9A5F-47BE-B8A3-FCF8B9FBA3B2}" destId="{0E68D6F5-3A6D-4B65-9607-9224F04138F7}" srcOrd="3" destOrd="0" presId="urn:microsoft.com/office/officeart/2018/2/layout/IconVerticalSolidList"/>
    <dgm:cxn modelId="{1E86F096-62D9-493C-900F-79B6CFBAF7EC}" type="presParOf" srcId="{24B8F8E7-0550-4A2A-B97F-97A48C73AEC6}" destId="{C53E405C-FA1C-4A21-A192-9ABBF85C8504}" srcOrd="3" destOrd="0" presId="urn:microsoft.com/office/officeart/2018/2/layout/IconVerticalSolidList"/>
    <dgm:cxn modelId="{64FA9067-AC9F-4145-BDC9-8954A8249F9C}" type="presParOf" srcId="{24B8F8E7-0550-4A2A-B97F-97A48C73AEC6}" destId="{13FC5796-2627-4630-8846-319005927C9F}" srcOrd="4" destOrd="0" presId="urn:microsoft.com/office/officeart/2018/2/layout/IconVerticalSolidList"/>
    <dgm:cxn modelId="{24D67DE7-2524-48EE-8B8F-30BE45236085}" type="presParOf" srcId="{13FC5796-2627-4630-8846-319005927C9F}" destId="{BD88EA8A-E887-41E6-B7E5-A17E9D927792}" srcOrd="0" destOrd="0" presId="urn:microsoft.com/office/officeart/2018/2/layout/IconVerticalSolidList"/>
    <dgm:cxn modelId="{36460AB3-BE27-4446-B950-4B5D2E97CBB7}" type="presParOf" srcId="{13FC5796-2627-4630-8846-319005927C9F}" destId="{D37463DE-90CF-46BD-B7B9-3C73B90FD090}" srcOrd="1" destOrd="0" presId="urn:microsoft.com/office/officeart/2018/2/layout/IconVerticalSolidList"/>
    <dgm:cxn modelId="{DE4D9841-75CE-402C-8BCC-F720C7B2AA02}" type="presParOf" srcId="{13FC5796-2627-4630-8846-319005927C9F}" destId="{A374B6E5-86B6-41E4-AA63-995BD4025102}" srcOrd="2" destOrd="0" presId="urn:microsoft.com/office/officeart/2018/2/layout/IconVerticalSolidList"/>
    <dgm:cxn modelId="{605728C9-5AF2-4AD8-8312-8F70A653977F}" type="presParOf" srcId="{13FC5796-2627-4630-8846-319005927C9F}" destId="{5381FDD1-A04A-49EA-A6B5-C7CF06344EB2}" srcOrd="3" destOrd="0" presId="urn:microsoft.com/office/officeart/2018/2/layout/IconVerticalSolidList"/>
    <dgm:cxn modelId="{DD427742-CCEB-4DA9-BE9A-0341FD828395}" type="presParOf" srcId="{24B8F8E7-0550-4A2A-B97F-97A48C73AEC6}" destId="{2568B09D-B18E-4EB1-A475-0589D4DFA99F}" srcOrd="5" destOrd="0" presId="urn:microsoft.com/office/officeart/2018/2/layout/IconVerticalSolidList"/>
    <dgm:cxn modelId="{D9147C92-8CFF-4ECD-B168-4B4290D565B5}" type="presParOf" srcId="{24B8F8E7-0550-4A2A-B97F-97A48C73AEC6}" destId="{3BC5119A-D6F4-4184-BBE6-529B17FBEDB1}" srcOrd="6" destOrd="0" presId="urn:microsoft.com/office/officeart/2018/2/layout/IconVerticalSolidList"/>
    <dgm:cxn modelId="{D88EF8A4-F70E-462E-9200-0855CF1B15F4}" type="presParOf" srcId="{3BC5119A-D6F4-4184-BBE6-529B17FBEDB1}" destId="{7F4298ED-ABEB-4725-AC5D-C9395842D471}" srcOrd="0" destOrd="0" presId="urn:microsoft.com/office/officeart/2018/2/layout/IconVerticalSolidList"/>
    <dgm:cxn modelId="{7006700F-A2AD-4EBB-A2C8-A24A33F3DD62}" type="presParOf" srcId="{3BC5119A-D6F4-4184-BBE6-529B17FBEDB1}" destId="{32BC4C60-CA03-4696-9FA9-63BA4FD9F62C}" srcOrd="1" destOrd="0" presId="urn:microsoft.com/office/officeart/2018/2/layout/IconVerticalSolidList"/>
    <dgm:cxn modelId="{B03B28EC-4A2F-4268-9B83-483E3B95D97B}" type="presParOf" srcId="{3BC5119A-D6F4-4184-BBE6-529B17FBEDB1}" destId="{BB712035-1F81-4758-9016-EC68BBE648E6}" srcOrd="2" destOrd="0" presId="urn:microsoft.com/office/officeart/2018/2/layout/IconVerticalSolidList"/>
    <dgm:cxn modelId="{2C8E3AD6-894B-4C30-9088-42710D55C82B}" type="presParOf" srcId="{3BC5119A-D6F4-4184-BBE6-529B17FBEDB1}" destId="{8E7B3B6A-36B3-498A-9FB8-4A4B4A6082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804A61-685F-4E40-B605-B690A6712327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62964D-5150-4956-BE96-242F1710AACD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Vedení měsíční evidence odpadů, dle platné legislativy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02299-8B8F-40FF-9D55-92E85684F829}" type="parTrans" cxnId="{37039440-7C2C-4A39-98C6-62EB9A72A950}">
      <dgm:prSet/>
      <dgm:spPr/>
      <dgm:t>
        <a:bodyPr/>
        <a:lstStyle/>
        <a:p>
          <a:endParaRPr lang="en-US"/>
        </a:p>
      </dgm:t>
    </dgm:pt>
    <dgm:pt modelId="{5E7A4B18-8CD0-415C-BA0D-C0DFDB068133}" type="sibTrans" cxnId="{37039440-7C2C-4A39-98C6-62EB9A72A950}">
      <dgm:prSet/>
      <dgm:spPr/>
      <dgm:t>
        <a:bodyPr/>
        <a:lstStyle/>
        <a:p>
          <a:endParaRPr lang="en-US"/>
        </a:p>
      </dgm:t>
    </dgm:pt>
    <dgm:pt modelId="{E4585EA3-3FEE-4EEC-BB09-954787DDC5D7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Vedení evidence nákladů na jednotlivé odpady dle faktur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E25E4-9413-4221-B8E5-D123410DC6AF}" type="parTrans" cxnId="{4939A391-72FF-4634-A5FA-413F98324F1C}">
      <dgm:prSet/>
      <dgm:spPr/>
      <dgm:t>
        <a:bodyPr/>
        <a:lstStyle/>
        <a:p>
          <a:endParaRPr lang="en-US"/>
        </a:p>
      </dgm:t>
    </dgm:pt>
    <dgm:pt modelId="{F19A538F-9745-4CBC-BACB-3E9B50C8A5CE}" type="sibTrans" cxnId="{4939A391-72FF-4634-A5FA-413F98324F1C}">
      <dgm:prSet/>
      <dgm:spPr/>
      <dgm:t>
        <a:bodyPr/>
        <a:lstStyle/>
        <a:p>
          <a:endParaRPr lang="en-US"/>
        </a:p>
      </dgm:t>
    </dgm:pt>
    <dgm:pt modelId="{DD2EB2BD-1D5B-4098-8575-9FA2F88DBB9D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Sumarizace podkladů pro plnění povinnosti obce informovat občany dle §60 odst. 4 zák. 541/2020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C5217-0837-4E94-9C36-897AFBD41097}" type="parTrans" cxnId="{3857DB62-0672-468A-91DB-B45CA9482499}">
      <dgm:prSet/>
      <dgm:spPr/>
      <dgm:t>
        <a:bodyPr/>
        <a:lstStyle/>
        <a:p>
          <a:endParaRPr lang="en-US"/>
        </a:p>
      </dgm:t>
    </dgm:pt>
    <dgm:pt modelId="{7E55AFBC-F6E1-4CD0-8115-CD580C31A1D8}" type="sibTrans" cxnId="{3857DB62-0672-468A-91DB-B45CA9482499}">
      <dgm:prSet/>
      <dgm:spPr/>
      <dgm:t>
        <a:bodyPr/>
        <a:lstStyle/>
        <a:p>
          <a:endParaRPr lang="en-US"/>
        </a:p>
      </dgm:t>
    </dgm:pt>
    <dgm:pt modelId="{2BB13B28-5A01-4B85-BFEC-9460618704F8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Podání Ročního hlášení o produkci odpadů do ISPOP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E9D468-3ADA-486D-871A-A194B625529A}" type="parTrans" cxnId="{4A103A40-BF2C-42F2-998F-F9BCE84AF09E}">
      <dgm:prSet/>
      <dgm:spPr/>
      <dgm:t>
        <a:bodyPr/>
        <a:lstStyle/>
        <a:p>
          <a:endParaRPr lang="en-US"/>
        </a:p>
      </dgm:t>
    </dgm:pt>
    <dgm:pt modelId="{06B55325-BAB3-43DD-BDCF-127EA743A3C1}" type="sibTrans" cxnId="{4A103A40-BF2C-42F2-998F-F9BCE84AF09E}">
      <dgm:prSet/>
      <dgm:spPr/>
      <dgm:t>
        <a:bodyPr/>
        <a:lstStyle/>
        <a:p>
          <a:endParaRPr lang="en-US"/>
        </a:p>
      </dgm:t>
    </dgm:pt>
    <dgm:pt modelId="{31929F13-8843-402B-8DEE-5A3CAF7692A2}" type="pres">
      <dgm:prSet presAssocID="{5E804A61-685F-4E40-B605-B690A6712327}" presName="outerComposite" presStyleCnt="0">
        <dgm:presLayoutVars>
          <dgm:chMax val="5"/>
          <dgm:dir/>
          <dgm:resizeHandles val="exact"/>
        </dgm:presLayoutVars>
      </dgm:prSet>
      <dgm:spPr/>
    </dgm:pt>
    <dgm:pt modelId="{6802C924-4D4E-4395-B22B-3831B58B6F86}" type="pres">
      <dgm:prSet presAssocID="{5E804A61-685F-4E40-B605-B690A6712327}" presName="dummyMaxCanvas" presStyleCnt="0">
        <dgm:presLayoutVars/>
      </dgm:prSet>
      <dgm:spPr/>
    </dgm:pt>
    <dgm:pt modelId="{7B9642ED-8F55-45BF-ABED-D33C0CD7E888}" type="pres">
      <dgm:prSet presAssocID="{5E804A61-685F-4E40-B605-B690A6712327}" presName="FourNodes_1" presStyleLbl="node1" presStyleIdx="0" presStyleCnt="4">
        <dgm:presLayoutVars>
          <dgm:bulletEnabled val="1"/>
        </dgm:presLayoutVars>
      </dgm:prSet>
      <dgm:spPr/>
    </dgm:pt>
    <dgm:pt modelId="{6D454CF0-F112-4FC5-AFAF-C08AB86B5A88}" type="pres">
      <dgm:prSet presAssocID="{5E804A61-685F-4E40-B605-B690A6712327}" presName="FourNodes_2" presStyleLbl="node1" presStyleIdx="1" presStyleCnt="4">
        <dgm:presLayoutVars>
          <dgm:bulletEnabled val="1"/>
        </dgm:presLayoutVars>
      </dgm:prSet>
      <dgm:spPr/>
    </dgm:pt>
    <dgm:pt modelId="{ADE7FC99-F1B9-4E77-A936-3EF137B0AE02}" type="pres">
      <dgm:prSet presAssocID="{5E804A61-685F-4E40-B605-B690A6712327}" presName="FourNodes_3" presStyleLbl="node1" presStyleIdx="2" presStyleCnt="4">
        <dgm:presLayoutVars>
          <dgm:bulletEnabled val="1"/>
        </dgm:presLayoutVars>
      </dgm:prSet>
      <dgm:spPr/>
    </dgm:pt>
    <dgm:pt modelId="{ADD5FC77-6225-4A18-B964-272E94DEBD5B}" type="pres">
      <dgm:prSet presAssocID="{5E804A61-685F-4E40-B605-B690A6712327}" presName="FourNodes_4" presStyleLbl="node1" presStyleIdx="3" presStyleCnt="4">
        <dgm:presLayoutVars>
          <dgm:bulletEnabled val="1"/>
        </dgm:presLayoutVars>
      </dgm:prSet>
      <dgm:spPr/>
    </dgm:pt>
    <dgm:pt modelId="{4C8E37F8-8B6D-4A48-A4B4-8CA001D1663D}" type="pres">
      <dgm:prSet presAssocID="{5E804A61-685F-4E40-B605-B690A6712327}" presName="FourConn_1-2" presStyleLbl="fgAccFollowNode1" presStyleIdx="0" presStyleCnt="3">
        <dgm:presLayoutVars>
          <dgm:bulletEnabled val="1"/>
        </dgm:presLayoutVars>
      </dgm:prSet>
      <dgm:spPr/>
    </dgm:pt>
    <dgm:pt modelId="{69B8205C-74E2-484E-B53F-6B9955017876}" type="pres">
      <dgm:prSet presAssocID="{5E804A61-685F-4E40-B605-B690A6712327}" presName="FourConn_2-3" presStyleLbl="fgAccFollowNode1" presStyleIdx="1" presStyleCnt="3">
        <dgm:presLayoutVars>
          <dgm:bulletEnabled val="1"/>
        </dgm:presLayoutVars>
      </dgm:prSet>
      <dgm:spPr/>
    </dgm:pt>
    <dgm:pt modelId="{1AE27830-244C-4BDE-BEC6-817A8D9C1F5C}" type="pres">
      <dgm:prSet presAssocID="{5E804A61-685F-4E40-B605-B690A6712327}" presName="FourConn_3-4" presStyleLbl="fgAccFollowNode1" presStyleIdx="2" presStyleCnt="3">
        <dgm:presLayoutVars>
          <dgm:bulletEnabled val="1"/>
        </dgm:presLayoutVars>
      </dgm:prSet>
      <dgm:spPr/>
    </dgm:pt>
    <dgm:pt modelId="{71C87056-CC26-438F-8743-A78C25D4D0E4}" type="pres">
      <dgm:prSet presAssocID="{5E804A61-685F-4E40-B605-B690A6712327}" presName="FourNodes_1_text" presStyleLbl="node1" presStyleIdx="3" presStyleCnt="4">
        <dgm:presLayoutVars>
          <dgm:bulletEnabled val="1"/>
        </dgm:presLayoutVars>
      </dgm:prSet>
      <dgm:spPr/>
    </dgm:pt>
    <dgm:pt modelId="{3E4F0C46-CDE4-4209-8B30-196FFB8B9523}" type="pres">
      <dgm:prSet presAssocID="{5E804A61-685F-4E40-B605-B690A6712327}" presName="FourNodes_2_text" presStyleLbl="node1" presStyleIdx="3" presStyleCnt="4">
        <dgm:presLayoutVars>
          <dgm:bulletEnabled val="1"/>
        </dgm:presLayoutVars>
      </dgm:prSet>
      <dgm:spPr/>
    </dgm:pt>
    <dgm:pt modelId="{EBB36B86-8173-4C67-8F0E-C9BCAD8CEBB2}" type="pres">
      <dgm:prSet presAssocID="{5E804A61-685F-4E40-B605-B690A6712327}" presName="FourNodes_3_text" presStyleLbl="node1" presStyleIdx="3" presStyleCnt="4">
        <dgm:presLayoutVars>
          <dgm:bulletEnabled val="1"/>
        </dgm:presLayoutVars>
      </dgm:prSet>
      <dgm:spPr/>
    </dgm:pt>
    <dgm:pt modelId="{0E4D5073-3C75-4B03-9D72-63FE80491872}" type="pres">
      <dgm:prSet presAssocID="{5E804A61-685F-4E40-B605-B690A671232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3D06628-1507-4FAC-9B85-C6BBF1781FC8}" type="presOf" srcId="{DD2EB2BD-1D5B-4098-8575-9FA2F88DBB9D}" destId="{ADE7FC99-F1B9-4E77-A936-3EF137B0AE02}" srcOrd="0" destOrd="0" presId="urn:microsoft.com/office/officeart/2005/8/layout/vProcess5"/>
    <dgm:cxn modelId="{4A103A40-BF2C-42F2-998F-F9BCE84AF09E}" srcId="{5E804A61-685F-4E40-B605-B690A6712327}" destId="{2BB13B28-5A01-4B85-BFEC-9460618704F8}" srcOrd="3" destOrd="0" parTransId="{ACE9D468-3ADA-486D-871A-A194B625529A}" sibTransId="{06B55325-BAB3-43DD-BDCF-127EA743A3C1}"/>
    <dgm:cxn modelId="{37039440-7C2C-4A39-98C6-62EB9A72A950}" srcId="{5E804A61-685F-4E40-B605-B690A6712327}" destId="{1D62964D-5150-4956-BE96-242F1710AACD}" srcOrd="0" destOrd="0" parTransId="{81502299-8B8F-40FF-9D55-92E85684F829}" sibTransId="{5E7A4B18-8CD0-415C-BA0D-C0DFDB068133}"/>
    <dgm:cxn modelId="{5FA89A5C-0D78-4F55-BC8F-BB145C893109}" type="presOf" srcId="{5E7A4B18-8CD0-415C-BA0D-C0DFDB068133}" destId="{4C8E37F8-8B6D-4A48-A4B4-8CA001D1663D}" srcOrd="0" destOrd="0" presId="urn:microsoft.com/office/officeart/2005/8/layout/vProcess5"/>
    <dgm:cxn modelId="{3857DB62-0672-468A-91DB-B45CA9482499}" srcId="{5E804A61-685F-4E40-B605-B690A6712327}" destId="{DD2EB2BD-1D5B-4098-8575-9FA2F88DBB9D}" srcOrd="2" destOrd="0" parTransId="{95BC5217-0837-4E94-9C36-897AFBD41097}" sibTransId="{7E55AFBC-F6E1-4CD0-8115-CD580C31A1D8}"/>
    <dgm:cxn modelId="{8C6A5587-3A4E-446B-8FBD-EE7871627288}" type="presOf" srcId="{E4585EA3-3FEE-4EEC-BB09-954787DDC5D7}" destId="{6D454CF0-F112-4FC5-AFAF-C08AB86B5A88}" srcOrd="0" destOrd="0" presId="urn:microsoft.com/office/officeart/2005/8/layout/vProcess5"/>
    <dgm:cxn modelId="{B5728F8E-35AA-4B17-928C-4FC82ABCC42D}" type="presOf" srcId="{2BB13B28-5A01-4B85-BFEC-9460618704F8}" destId="{0E4D5073-3C75-4B03-9D72-63FE80491872}" srcOrd="1" destOrd="0" presId="urn:microsoft.com/office/officeart/2005/8/layout/vProcess5"/>
    <dgm:cxn modelId="{4939A391-72FF-4634-A5FA-413F98324F1C}" srcId="{5E804A61-685F-4E40-B605-B690A6712327}" destId="{E4585EA3-3FEE-4EEC-BB09-954787DDC5D7}" srcOrd="1" destOrd="0" parTransId="{815E25E4-9413-4221-B8E5-D123410DC6AF}" sibTransId="{F19A538F-9745-4CBC-BACB-3E9B50C8A5CE}"/>
    <dgm:cxn modelId="{6D0C3B94-AF89-4713-918F-9A923AD38045}" type="presOf" srcId="{DD2EB2BD-1D5B-4098-8575-9FA2F88DBB9D}" destId="{EBB36B86-8173-4C67-8F0E-C9BCAD8CEBB2}" srcOrd="1" destOrd="0" presId="urn:microsoft.com/office/officeart/2005/8/layout/vProcess5"/>
    <dgm:cxn modelId="{5E35BBB5-E70E-43DD-8EFA-1E648F47E899}" type="presOf" srcId="{7E55AFBC-F6E1-4CD0-8115-CD580C31A1D8}" destId="{1AE27830-244C-4BDE-BEC6-817A8D9C1F5C}" srcOrd="0" destOrd="0" presId="urn:microsoft.com/office/officeart/2005/8/layout/vProcess5"/>
    <dgm:cxn modelId="{6E474CC4-381C-4547-972C-96D9AC1688A3}" type="presOf" srcId="{1D62964D-5150-4956-BE96-242F1710AACD}" destId="{7B9642ED-8F55-45BF-ABED-D33C0CD7E888}" srcOrd="0" destOrd="0" presId="urn:microsoft.com/office/officeart/2005/8/layout/vProcess5"/>
    <dgm:cxn modelId="{E43DE1C5-026E-4B2A-8506-390CDE041E2A}" type="presOf" srcId="{2BB13B28-5A01-4B85-BFEC-9460618704F8}" destId="{ADD5FC77-6225-4A18-B964-272E94DEBD5B}" srcOrd="0" destOrd="0" presId="urn:microsoft.com/office/officeart/2005/8/layout/vProcess5"/>
    <dgm:cxn modelId="{B677B3D0-EB16-4646-B4F6-D99BD64BF447}" type="presOf" srcId="{E4585EA3-3FEE-4EEC-BB09-954787DDC5D7}" destId="{3E4F0C46-CDE4-4209-8B30-196FFB8B9523}" srcOrd="1" destOrd="0" presId="urn:microsoft.com/office/officeart/2005/8/layout/vProcess5"/>
    <dgm:cxn modelId="{06C1A8D2-38A2-4706-B6EC-DB89249E2728}" type="presOf" srcId="{5E804A61-685F-4E40-B605-B690A6712327}" destId="{31929F13-8843-402B-8DEE-5A3CAF7692A2}" srcOrd="0" destOrd="0" presId="urn:microsoft.com/office/officeart/2005/8/layout/vProcess5"/>
    <dgm:cxn modelId="{4C0DB1E0-F19A-4E06-8E94-4C0C1F412B97}" type="presOf" srcId="{F19A538F-9745-4CBC-BACB-3E9B50C8A5CE}" destId="{69B8205C-74E2-484E-B53F-6B9955017876}" srcOrd="0" destOrd="0" presId="urn:microsoft.com/office/officeart/2005/8/layout/vProcess5"/>
    <dgm:cxn modelId="{0D947EFB-5AE7-46DE-9E2C-7BF98AACDD2E}" type="presOf" srcId="{1D62964D-5150-4956-BE96-242F1710AACD}" destId="{71C87056-CC26-438F-8743-A78C25D4D0E4}" srcOrd="1" destOrd="0" presId="urn:microsoft.com/office/officeart/2005/8/layout/vProcess5"/>
    <dgm:cxn modelId="{BE5C2BF7-D074-4BED-A2B1-22282563C2D3}" type="presParOf" srcId="{31929F13-8843-402B-8DEE-5A3CAF7692A2}" destId="{6802C924-4D4E-4395-B22B-3831B58B6F86}" srcOrd="0" destOrd="0" presId="urn:microsoft.com/office/officeart/2005/8/layout/vProcess5"/>
    <dgm:cxn modelId="{F370C91C-7C4F-46AC-9655-D9C2A75CD3D7}" type="presParOf" srcId="{31929F13-8843-402B-8DEE-5A3CAF7692A2}" destId="{7B9642ED-8F55-45BF-ABED-D33C0CD7E888}" srcOrd="1" destOrd="0" presId="urn:microsoft.com/office/officeart/2005/8/layout/vProcess5"/>
    <dgm:cxn modelId="{6FCD9B59-4689-4583-BC8A-8B5667500FC8}" type="presParOf" srcId="{31929F13-8843-402B-8DEE-5A3CAF7692A2}" destId="{6D454CF0-F112-4FC5-AFAF-C08AB86B5A88}" srcOrd="2" destOrd="0" presId="urn:microsoft.com/office/officeart/2005/8/layout/vProcess5"/>
    <dgm:cxn modelId="{0E0F70CA-8B25-4AA0-8438-5B741E3C3376}" type="presParOf" srcId="{31929F13-8843-402B-8DEE-5A3CAF7692A2}" destId="{ADE7FC99-F1B9-4E77-A936-3EF137B0AE02}" srcOrd="3" destOrd="0" presId="urn:microsoft.com/office/officeart/2005/8/layout/vProcess5"/>
    <dgm:cxn modelId="{A7025B8B-C814-40BA-9576-E2A51D2245AA}" type="presParOf" srcId="{31929F13-8843-402B-8DEE-5A3CAF7692A2}" destId="{ADD5FC77-6225-4A18-B964-272E94DEBD5B}" srcOrd="4" destOrd="0" presId="urn:microsoft.com/office/officeart/2005/8/layout/vProcess5"/>
    <dgm:cxn modelId="{B259B71B-B70C-43E5-B2CD-F4B6BB3B01A1}" type="presParOf" srcId="{31929F13-8843-402B-8DEE-5A3CAF7692A2}" destId="{4C8E37F8-8B6D-4A48-A4B4-8CA001D1663D}" srcOrd="5" destOrd="0" presId="urn:microsoft.com/office/officeart/2005/8/layout/vProcess5"/>
    <dgm:cxn modelId="{E62E7C81-1BFF-4024-A3F2-ABE8933508E8}" type="presParOf" srcId="{31929F13-8843-402B-8DEE-5A3CAF7692A2}" destId="{69B8205C-74E2-484E-B53F-6B9955017876}" srcOrd="6" destOrd="0" presId="urn:microsoft.com/office/officeart/2005/8/layout/vProcess5"/>
    <dgm:cxn modelId="{DEE643D8-2824-4774-9370-151949824BC3}" type="presParOf" srcId="{31929F13-8843-402B-8DEE-5A3CAF7692A2}" destId="{1AE27830-244C-4BDE-BEC6-817A8D9C1F5C}" srcOrd="7" destOrd="0" presId="urn:microsoft.com/office/officeart/2005/8/layout/vProcess5"/>
    <dgm:cxn modelId="{50CE32B8-AA2C-45F0-953B-978578A94390}" type="presParOf" srcId="{31929F13-8843-402B-8DEE-5A3CAF7692A2}" destId="{71C87056-CC26-438F-8743-A78C25D4D0E4}" srcOrd="8" destOrd="0" presId="urn:microsoft.com/office/officeart/2005/8/layout/vProcess5"/>
    <dgm:cxn modelId="{83A0B666-7D44-445F-8697-545EC0C01C26}" type="presParOf" srcId="{31929F13-8843-402B-8DEE-5A3CAF7692A2}" destId="{3E4F0C46-CDE4-4209-8B30-196FFB8B9523}" srcOrd="9" destOrd="0" presId="urn:microsoft.com/office/officeart/2005/8/layout/vProcess5"/>
    <dgm:cxn modelId="{452C62B6-4832-45C5-956F-19DBB859987D}" type="presParOf" srcId="{31929F13-8843-402B-8DEE-5A3CAF7692A2}" destId="{EBB36B86-8173-4C67-8F0E-C9BCAD8CEBB2}" srcOrd="10" destOrd="0" presId="urn:microsoft.com/office/officeart/2005/8/layout/vProcess5"/>
    <dgm:cxn modelId="{A2FBD026-A39E-4C09-9984-3FE658E28D6D}" type="presParOf" srcId="{31929F13-8843-402B-8DEE-5A3CAF7692A2}" destId="{0E4D5073-3C75-4B03-9D72-63FE8049187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E21D2C-5324-4C90-89DE-4E0F0A2874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4D778D5-C88B-4044-B532-86275994FE41}">
      <dgm:prSet/>
      <dgm:spPr/>
      <dgm:t>
        <a:bodyPr/>
        <a:lstStyle/>
        <a:p>
          <a:r>
            <a:rPr lang="cs-CZ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Zavedení</a:t>
          </a:r>
          <a:r>
            <a:rPr lang="cs-CZ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poplatku</a:t>
          </a:r>
          <a:r>
            <a:rPr lang="cs-CZ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 odpady na nemovitost, výběr vhodné nové OZV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F5E847-94A3-42C6-B026-B75B3D19418A}" type="parTrans" cxnId="{17EF39B5-5629-4765-8C72-6EAD1BE00E18}">
      <dgm:prSet/>
      <dgm:spPr/>
      <dgm:t>
        <a:bodyPr/>
        <a:lstStyle/>
        <a:p>
          <a:endParaRPr lang="en-US"/>
        </a:p>
      </dgm:t>
    </dgm:pt>
    <dgm:pt modelId="{42E7956E-CC0A-49D1-87B9-0B198779552F}" type="sibTrans" cxnId="{17EF39B5-5629-4765-8C72-6EAD1BE00E18}">
      <dgm:prSet/>
      <dgm:spPr/>
      <dgm:t>
        <a:bodyPr/>
        <a:lstStyle/>
        <a:p>
          <a:endParaRPr lang="en-US"/>
        </a:p>
      </dgm:t>
    </dgm:pt>
    <dgm:pt modelId="{1D69B346-0500-4DEF-AA28-FFCC23A0789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Zpracování </a:t>
          </a:r>
          <a:r>
            <a: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provozního řádu </a:t>
          </a:r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zařízení (Sběrný dvůr)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FE99CC-C15E-4930-BA48-E47FCA9F86B6}" type="parTrans" cxnId="{18F3C0A3-C5BC-4FEF-B86E-C70C02882D5E}">
      <dgm:prSet/>
      <dgm:spPr/>
      <dgm:t>
        <a:bodyPr/>
        <a:lstStyle/>
        <a:p>
          <a:endParaRPr lang="en-US"/>
        </a:p>
      </dgm:t>
    </dgm:pt>
    <dgm:pt modelId="{58E56B9B-6821-4973-9159-8EF955558ABA}" type="sibTrans" cxnId="{18F3C0A3-C5BC-4FEF-B86E-C70C02882D5E}">
      <dgm:prSet/>
      <dgm:spPr/>
      <dgm:t>
        <a:bodyPr/>
        <a:lstStyle/>
        <a:p>
          <a:endParaRPr lang="en-US"/>
        </a:p>
      </dgm:t>
    </dgm:pt>
    <dgm:pt modelId="{553E9360-4657-4F96-9284-F8DDA1427DF8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 30.6.2022 </a:t>
          </a:r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nutné požádat Krajský úřad o nový souhlas k provozování zařízení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265D98-BE16-4CEF-B929-9CB32BA05A63}" type="parTrans" cxnId="{18940077-7F15-45FA-89A1-C64E36F0AECC}">
      <dgm:prSet/>
      <dgm:spPr/>
      <dgm:t>
        <a:bodyPr/>
        <a:lstStyle/>
        <a:p>
          <a:endParaRPr lang="en-US"/>
        </a:p>
      </dgm:t>
    </dgm:pt>
    <dgm:pt modelId="{96205FE2-141E-4B20-B915-067FC9A342F8}" type="sibTrans" cxnId="{18940077-7F15-45FA-89A1-C64E36F0AECC}">
      <dgm:prSet/>
      <dgm:spPr/>
      <dgm:t>
        <a:bodyPr/>
        <a:lstStyle/>
        <a:p>
          <a:endParaRPr lang="en-US"/>
        </a:p>
      </dgm:t>
    </dgm:pt>
    <dgm:pt modelId="{015FA91D-E74D-429C-86E6-FBDFDAE6F21C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Prodej</a:t>
          </a:r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popelnic, kontejnerů, košů a vybavení pro sběrné dvory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46A2A-6E6F-445F-9E07-BAE099EC00D4}" type="parTrans" cxnId="{93BF8E8D-3287-419D-BE3F-4973765D93FC}">
      <dgm:prSet/>
      <dgm:spPr/>
      <dgm:t>
        <a:bodyPr/>
        <a:lstStyle/>
        <a:p>
          <a:endParaRPr lang="en-US"/>
        </a:p>
      </dgm:t>
    </dgm:pt>
    <dgm:pt modelId="{D34052B8-3291-4172-BC66-458C0B365D29}" type="sibTrans" cxnId="{93BF8E8D-3287-419D-BE3F-4973765D93FC}">
      <dgm:prSet/>
      <dgm:spPr/>
      <dgm:t>
        <a:bodyPr/>
        <a:lstStyle/>
        <a:p>
          <a:endParaRPr lang="en-US"/>
        </a:p>
      </dgm:t>
    </dgm:pt>
    <dgm:pt modelId="{7FDCB8B9-1428-42AB-82B3-77CCB3E25270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Zpracování </a:t>
          </a:r>
          <a:r>
            <a: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Analýzy odpadů </a:t>
          </a:r>
          <a:r>
            <a: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(efektivita sběrné sítě, nákladovost, porovnání s jinými obcemi v kraji a ČR)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170FA0-DD26-4476-9B74-B7E3E509C426}" type="parTrans" cxnId="{0B5AE222-AC9B-4899-AF9B-916C2EAB0867}">
      <dgm:prSet/>
      <dgm:spPr/>
      <dgm:t>
        <a:bodyPr/>
        <a:lstStyle/>
        <a:p>
          <a:endParaRPr lang="en-US"/>
        </a:p>
      </dgm:t>
    </dgm:pt>
    <dgm:pt modelId="{F6EA654E-8452-4F65-AA87-72E50459F40B}" type="sibTrans" cxnId="{0B5AE222-AC9B-4899-AF9B-916C2EAB0867}">
      <dgm:prSet/>
      <dgm:spPr/>
      <dgm:t>
        <a:bodyPr/>
        <a:lstStyle/>
        <a:p>
          <a:endParaRPr lang="en-US"/>
        </a:p>
      </dgm:t>
    </dgm:pt>
    <dgm:pt modelId="{E0C8857C-591E-4A80-A955-074FE93129A8}" type="pres">
      <dgm:prSet presAssocID="{79E21D2C-5324-4C90-89DE-4E0F0A287491}" presName="root" presStyleCnt="0">
        <dgm:presLayoutVars>
          <dgm:dir/>
          <dgm:resizeHandles val="exact"/>
        </dgm:presLayoutVars>
      </dgm:prSet>
      <dgm:spPr/>
    </dgm:pt>
    <dgm:pt modelId="{59F951DE-3C65-4005-AB57-85516C6AF282}" type="pres">
      <dgm:prSet presAssocID="{84D778D5-C88B-4044-B532-86275994FE41}" presName="compNode" presStyleCnt="0"/>
      <dgm:spPr/>
    </dgm:pt>
    <dgm:pt modelId="{601A9834-5139-4B39-972A-EF174742B5D7}" type="pres">
      <dgm:prSet presAssocID="{84D778D5-C88B-4044-B532-86275994FE41}" presName="bgRect" presStyleLbl="bgShp" presStyleIdx="0" presStyleCnt="5"/>
      <dgm:spPr/>
    </dgm:pt>
    <dgm:pt modelId="{4E9C02FB-1E4C-4C05-8093-2460BB6E7CC0}" type="pres">
      <dgm:prSet presAssocID="{84D778D5-C88B-4044-B532-86275994FE41}" presName="iconRect" presStyleLbl="node1" presStyleIdx="0" presStyleCnt="5" custFlipVert="1" custFlipHor="0" custScaleX="9501" custScaleY="337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dozer"/>
        </a:ext>
      </dgm:extLst>
    </dgm:pt>
    <dgm:pt modelId="{CC8C5F76-0FBE-44BD-A439-0C35BBF92E18}" type="pres">
      <dgm:prSet presAssocID="{84D778D5-C88B-4044-B532-86275994FE41}" presName="spaceRect" presStyleCnt="0"/>
      <dgm:spPr/>
    </dgm:pt>
    <dgm:pt modelId="{2728A15C-1072-4FEE-ADAC-81E50D72F3DF}" type="pres">
      <dgm:prSet presAssocID="{84D778D5-C88B-4044-B532-86275994FE41}" presName="parTx" presStyleLbl="revTx" presStyleIdx="0" presStyleCnt="5">
        <dgm:presLayoutVars>
          <dgm:chMax val="0"/>
          <dgm:chPref val="0"/>
        </dgm:presLayoutVars>
      </dgm:prSet>
      <dgm:spPr/>
    </dgm:pt>
    <dgm:pt modelId="{C61C87D2-F895-4709-B8B5-8EC95225EF96}" type="pres">
      <dgm:prSet presAssocID="{42E7956E-CC0A-49D1-87B9-0B198779552F}" presName="sibTrans" presStyleCnt="0"/>
      <dgm:spPr/>
    </dgm:pt>
    <dgm:pt modelId="{A98CA386-3FB8-4A38-92D3-7B168FA69C3C}" type="pres">
      <dgm:prSet presAssocID="{1D69B346-0500-4DEF-AA28-FFCC23A07892}" presName="compNode" presStyleCnt="0"/>
      <dgm:spPr/>
    </dgm:pt>
    <dgm:pt modelId="{CFB5FD90-E394-490A-B24F-4052B8417738}" type="pres">
      <dgm:prSet presAssocID="{1D69B346-0500-4DEF-AA28-FFCC23A07892}" presName="bgRect" presStyleLbl="bgShp" presStyleIdx="1" presStyleCnt="5"/>
      <dgm:spPr/>
    </dgm:pt>
    <dgm:pt modelId="{C545FEB3-70FD-468E-914C-25FCC02D5510}" type="pres">
      <dgm:prSet presAssocID="{1D69B346-0500-4DEF-AA28-FFCC23A07892}" presName="iconRect" presStyleLbl="node1" presStyleIdx="1" presStyleCnt="5" custFlipVert="0" custFlipHor="0" custScaleX="50905" custScaleY="950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or"/>
        </a:ext>
      </dgm:extLst>
    </dgm:pt>
    <dgm:pt modelId="{CFAC7E35-9289-4AA8-8577-4496B85ED988}" type="pres">
      <dgm:prSet presAssocID="{1D69B346-0500-4DEF-AA28-FFCC23A07892}" presName="spaceRect" presStyleCnt="0"/>
      <dgm:spPr/>
    </dgm:pt>
    <dgm:pt modelId="{7A9F944B-9FD1-4504-A8AF-17131FD839C8}" type="pres">
      <dgm:prSet presAssocID="{1D69B346-0500-4DEF-AA28-FFCC23A07892}" presName="parTx" presStyleLbl="revTx" presStyleIdx="1" presStyleCnt="5">
        <dgm:presLayoutVars>
          <dgm:chMax val="0"/>
          <dgm:chPref val="0"/>
        </dgm:presLayoutVars>
      </dgm:prSet>
      <dgm:spPr/>
    </dgm:pt>
    <dgm:pt modelId="{381F7042-E290-4911-B701-17D1408D4539}" type="pres">
      <dgm:prSet presAssocID="{58E56B9B-6821-4973-9159-8EF955558ABA}" presName="sibTrans" presStyleCnt="0"/>
      <dgm:spPr/>
    </dgm:pt>
    <dgm:pt modelId="{C9960E1B-6A9E-40A3-A96E-1B91AEEB1964}" type="pres">
      <dgm:prSet presAssocID="{553E9360-4657-4F96-9284-F8DDA1427DF8}" presName="compNode" presStyleCnt="0"/>
      <dgm:spPr/>
    </dgm:pt>
    <dgm:pt modelId="{58AEE125-9BFA-4B72-AA8E-7258149A0DCE}" type="pres">
      <dgm:prSet presAssocID="{553E9360-4657-4F96-9284-F8DDA1427DF8}" presName="bgRect" presStyleLbl="bgShp" presStyleIdx="2" presStyleCnt="5"/>
      <dgm:spPr/>
    </dgm:pt>
    <dgm:pt modelId="{85A2AC89-E19E-4F97-A0E8-F393DE89C145}" type="pres">
      <dgm:prSet presAssocID="{553E9360-4657-4F96-9284-F8DDA1427DF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E38220A-D620-47AE-9569-90451D7A9DD5}" type="pres">
      <dgm:prSet presAssocID="{553E9360-4657-4F96-9284-F8DDA1427DF8}" presName="spaceRect" presStyleCnt="0"/>
      <dgm:spPr/>
    </dgm:pt>
    <dgm:pt modelId="{F1C210C3-34B3-486E-AE2E-64C495292A15}" type="pres">
      <dgm:prSet presAssocID="{553E9360-4657-4F96-9284-F8DDA1427DF8}" presName="parTx" presStyleLbl="revTx" presStyleIdx="2" presStyleCnt="5">
        <dgm:presLayoutVars>
          <dgm:chMax val="0"/>
          <dgm:chPref val="0"/>
        </dgm:presLayoutVars>
      </dgm:prSet>
      <dgm:spPr/>
    </dgm:pt>
    <dgm:pt modelId="{6F7856BD-E5AE-4633-ACDC-3536DAEF03D2}" type="pres">
      <dgm:prSet presAssocID="{96205FE2-141E-4B20-B915-067FC9A342F8}" presName="sibTrans" presStyleCnt="0"/>
      <dgm:spPr/>
    </dgm:pt>
    <dgm:pt modelId="{C67E4C1F-620E-42EE-8DA6-4A095235F3F8}" type="pres">
      <dgm:prSet presAssocID="{015FA91D-E74D-429C-86E6-FBDFDAE6F21C}" presName="compNode" presStyleCnt="0"/>
      <dgm:spPr/>
    </dgm:pt>
    <dgm:pt modelId="{77E87D55-825A-427B-83AB-3755E7977642}" type="pres">
      <dgm:prSet presAssocID="{015FA91D-E74D-429C-86E6-FBDFDAE6F21C}" presName="bgRect" presStyleLbl="bgShp" presStyleIdx="3" presStyleCnt="5"/>
      <dgm:spPr/>
    </dgm:pt>
    <dgm:pt modelId="{6436AB53-556D-41E0-8C41-F84D867C9AA1}" type="pres">
      <dgm:prSet presAssocID="{015FA91D-E74D-429C-86E6-FBDFDAE6F21C}" presName="iconRect" presStyleLbl="node1" presStyleIdx="3" presStyleCnt="5" custFlipVert="1" custScaleX="9501" custScaleY="52773" custLinFactNeighborX="4569" custLinFactNeighborY="822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abice"/>
        </a:ext>
      </dgm:extLst>
    </dgm:pt>
    <dgm:pt modelId="{0A7445EE-C33C-44D6-8885-3F75D6399B47}" type="pres">
      <dgm:prSet presAssocID="{015FA91D-E74D-429C-86E6-FBDFDAE6F21C}" presName="spaceRect" presStyleCnt="0"/>
      <dgm:spPr/>
    </dgm:pt>
    <dgm:pt modelId="{F2C87758-A110-4773-8F72-57B29410E830}" type="pres">
      <dgm:prSet presAssocID="{015FA91D-E74D-429C-86E6-FBDFDAE6F21C}" presName="parTx" presStyleLbl="revTx" presStyleIdx="3" presStyleCnt="5">
        <dgm:presLayoutVars>
          <dgm:chMax val="0"/>
          <dgm:chPref val="0"/>
        </dgm:presLayoutVars>
      </dgm:prSet>
      <dgm:spPr/>
    </dgm:pt>
    <dgm:pt modelId="{2A4023EF-2706-467B-8C72-316F2D4A8AAF}" type="pres">
      <dgm:prSet presAssocID="{D34052B8-3291-4172-BC66-458C0B365D29}" presName="sibTrans" presStyleCnt="0"/>
      <dgm:spPr/>
    </dgm:pt>
    <dgm:pt modelId="{985F61E5-8CCA-4979-913D-70D7D5766DA7}" type="pres">
      <dgm:prSet presAssocID="{7FDCB8B9-1428-42AB-82B3-77CCB3E25270}" presName="compNode" presStyleCnt="0"/>
      <dgm:spPr/>
    </dgm:pt>
    <dgm:pt modelId="{499ED5EE-527C-4D69-B92C-06A5023F069E}" type="pres">
      <dgm:prSet presAssocID="{7FDCB8B9-1428-42AB-82B3-77CCB3E25270}" presName="bgRect" presStyleLbl="bgShp" presStyleIdx="4" presStyleCnt="5"/>
      <dgm:spPr/>
    </dgm:pt>
    <dgm:pt modelId="{8A4B8284-EF07-45CD-86F0-EC7F1FC9C3A5}" type="pres">
      <dgm:prSet presAssocID="{7FDCB8B9-1428-42AB-82B3-77CCB3E25270}" presName="iconRect" presStyleLbl="node1" presStyleIdx="4" presStyleCnt="5" custFlipVert="1" custFlipHor="1" custScaleX="22335" custScaleY="1365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7309AEA4-9421-47F5-90B6-DB98569432E8}" type="pres">
      <dgm:prSet presAssocID="{7FDCB8B9-1428-42AB-82B3-77CCB3E25270}" presName="spaceRect" presStyleCnt="0"/>
      <dgm:spPr/>
    </dgm:pt>
    <dgm:pt modelId="{65E9B4B3-8592-494B-8ABE-48C2DAE05609}" type="pres">
      <dgm:prSet presAssocID="{7FDCB8B9-1428-42AB-82B3-77CCB3E2527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B5AE222-AC9B-4899-AF9B-916C2EAB0867}" srcId="{79E21D2C-5324-4C90-89DE-4E0F0A287491}" destId="{7FDCB8B9-1428-42AB-82B3-77CCB3E25270}" srcOrd="4" destOrd="0" parTransId="{34170FA0-DD26-4476-9B74-B7E3E509C426}" sibTransId="{F6EA654E-8452-4F65-AA87-72E50459F40B}"/>
    <dgm:cxn modelId="{A6146442-0BD3-40AE-A8C1-3F1716EBEE1F}" type="presOf" srcId="{015FA91D-E74D-429C-86E6-FBDFDAE6F21C}" destId="{F2C87758-A110-4773-8F72-57B29410E830}" srcOrd="0" destOrd="0" presId="urn:microsoft.com/office/officeart/2018/2/layout/IconVerticalSolidList"/>
    <dgm:cxn modelId="{4E25C553-0C91-4E15-9D67-FADA7CF1E722}" type="presOf" srcId="{79E21D2C-5324-4C90-89DE-4E0F0A287491}" destId="{E0C8857C-591E-4A80-A955-074FE93129A8}" srcOrd="0" destOrd="0" presId="urn:microsoft.com/office/officeart/2018/2/layout/IconVerticalSolidList"/>
    <dgm:cxn modelId="{18940077-7F15-45FA-89A1-C64E36F0AECC}" srcId="{79E21D2C-5324-4C90-89DE-4E0F0A287491}" destId="{553E9360-4657-4F96-9284-F8DDA1427DF8}" srcOrd="2" destOrd="0" parTransId="{EA265D98-BE16-4CEF-B929-9CB32BA05A63}" sibTransId="{96205FE2-141E-4B20-B915-067FC9A342F8}"/>
    <dgm:cxn modelId="{93BF8E8D-3287-419D-BE3F-4973765D93FC}" srcId="{79E21D2C-5324-4C90-89DE-4E0F0A287491}" destId="{015FA91D-E74D-429C-86E6-FBDFDAE6F21C}" srcOrd="3" destOrd="0" parTransId="{F5246A2A-6E6F-445F-9E07-BAE099EC00D4}" sibTransId="{D34052B8-3291-4172-BC66-458C0B365D29}"/>
    <dgm:cxn modelId="{18F3C0A3-C5BC-4FEF-B86E-C70C02882D5E}" srcId="{79E21D2C-5324-4C90-89DE-4E0F0A287491}" destId="{1D69B346-0500-4DEF-AA28-FFCC23A07892}" srcOrd="1" destOrd="0" parTransId="{9DFE99CC-C15E-4930-BA48-E47FCA9F86B6}" sibTransId="{58E56B9B-6821-4973-9159-8EF955558ABA}"/>
    <dgm:cxn modelId="{17EF39B5-5629-4765-8C72-6EAD1BE00E18}" srcId="{79E21D2C-5324-4C90-89DE-4E0F0A287491}" destId="{84D778D5-C88B-4044-B532-86275994FE41}" srcOrd="0" destOrd="0" parTransId="{CCF5E847-94A3-42C6-B026-B75B3D19418A}" sibTransId="{42E7956E-CC0A-49D1-87B9-0B198779552F}"/>
    <dgm:cxn modelId="{63BC20BE-D7DE-4BA2-ABBD-676C79D2B1D2}" type="presOf" srcId="{84D778D5-C88B-4044-B532-86275994FE41}" destId="{2728A15C-1072-4FEE-ADAC-81E50D72F3DF}" srcOrd="0" destOrd="0" presId="urn:microsoft.com/office/officeart/2018/2/layout/IconVerticalSolidList"/>
    <dgm:cxn modelId="{DA1F5FC2-5F49-4668-8585-C9E75F3E83C2}" type="presOf" srcId="{7FDCB8B9-1428-42AB-82B3-77CCB3E25270}" destId="{65E9B4B3-8592-494B-8ABE-48C2DAE05609}" srcOrd="0" destOrd="0" presId="urn:microsoft.com/office/officeart/2018/2/layout/IconVerticalSolidList"/>
    <dgm:cxn modelId="{148491FA-8BCB-4D85-BDD7-BB270DEE9744}" type="presOf" srcId="{1D69B346-0500-4DEF-AA28-FFCC23A07892}" destId="{7A9F944B-9FD1-4504-A8AF-17131FD839C8}" srcOrd="0" destOrd="0" presId="urn:microsoft.com/office/officeart/2018/2/layout/IconVerticalSolidList"/>
    <dgm:cxn modelId="{8BFBABFA-C620-4533-B18C-1C91FCD0CEAC}" type="presOf" srcId="{553E9360-4657-4F96-9284-F8DDA1427DF8}" destId="{F1C210C3-34B3-486E-AE2E-64C495292A15}" srcOrd="0" destOrd="0" presId="urn:microsoft.com/office/officeart/2018/2/layout/IconVerticalSolidList"/>
    <dgm:cxn modelId="{A15AC4DC-A558-415A-A4E2-8B675901B765}" type="presParOf" srcId="{E0C8857C-591E-4A80-A955-074FE93129A8}" destId="{59F951DE-3C65-4005-AB57-85516C6AF282}" srcOrd="0" destOrd="0" presId="urn:microsoft.com/office/officeart/2018/2/layout/IconVerticalSolidList"/>
    <dgm:cxn modelId="{C22A3CB5-23B2-4EF2-A6B1-E5784BC5DE30}" type="presParOf" srcId="{59F951DE-3C65-4005-AB57-85516C6AF282}" destId="{601A9834-5139-4B39-972A-EF174742B5D7}" srcOrd="0" destOrd="0" presId="urn:microsoft.com/office/officeart/2018/2/layout/IconVerticalSolidList"/>
    <dgm:cxn modelId="{114DEB95-05D4-4F25-BAFC-A172B3BEB225}" type="presParOf" srcId="{59F951DE-3C65-4005-AB57-85516C6AF282}" destId="{4E9C02FB-1E4C-4C05-8093-2460BB6E7CC0}" srcOrd="1" destOrd="0" presId="urn:microsoft.com/office/officeart/2018/2/layout/IconVerticalSolidList"/>
    <dgm:cxn modelId="{EE0D33FA-A7E5-4D14-A670-0ACCC93B2C08}" type="presParOf" srcId="{59F951DE-3C65-4005-AB57-85516C6AF282}" destId="{CC8C5F76-0FBE-44BD-A439-0C35BBF92E18}" srcOrd="2" destOrd="0" presId="urn:microsoft.com/office/officeart/2018/2/layout/IconVerticalSolidList"/>
    <dgm:cxn modelId="{8A874CB4-9EAF-4045-A5E3-E9AFF5095AC8}" type="presParOf" srcId="{59F951DE-3C65-4005-AB57-85516C6AF282}" destId="{2728A15C-1072-4FEE-ADAC-81E50D72F3DF}" srcOrd="3" destOrd="0" presId="urn:microsoft.com/office/officeart/2018/2/layout/IconVerticalSolidList"/>
    <dgm:cxn modelId="{50D6A124-391A-418E-AD10-C5F2AA35071A}" type="presParOf" srcId="{E0C8857C-591E-4A80-A955-074FE93129A8}" destId="{C61C87D2-F895-4709-B8B5-8EC95225EF96}" srcOrd="1" destOrd="0" presId="urn:microsoft.com/office/officeart/2018/2/layout/IconVerticalSolidList"/>
    <dgm:cxn modelId="{7D082D35-2C7D-41DD-B6AA-6EBAE089A692}" type="presParOf" srcId="{E0C8857C-591E-4A80-A955-074FE93129A8}" destId="{A98CA386-3FB8-4A38-92D3-7B168FA69C3C}" srcOrd="2" destOrd="0" presId="urn:microsoft.com/office/officeart/2018/2/layout/IconVerticalSolidList"/>
    <dgm:cxn modelId="{2180D3A2-4732-4A9E-900B-0D80A6CC2182}" type="presParOf" srcId="{A98CA386-3FB8-4A38-92D3-7B168FA69C3C}" destId="{CFB5FD90-E394-490A-B24F-4052B8417738}" srcOrd="0" destOrd="0" presId="urn:microsoft.com/office/officeart/2018/2/layout/IconVerticalSolidList"/>
    <dgm:cxn modelId="{19F5F6F8-000D-49D3-A173-17821E89FD9A}" type="presParOf" srcId="{A98CA386-3FB8-4A38-92D3-7B168FA69C3C}" destId="{C545FEB3-70FD-468E-914C-25FCC02D5510}" srcOrd="1" destOrd="0" presId="urn:microsoft.com/office/officeart/2018/2/layout/IconVerticalSolidList"/>
    <dgm:cxn modelId="{F04A8323-6292-4BE5-A5F2-7F5D9C6F3F7C}" type="presParOf" srcId="{A98CA386-3FB8-4A38-92D3-7B168FA69C3C}" destId="{CFAC7E35-9289-4AA8-8577-4496B85ED988}" srcOrd="2" destOrd="0" presId="urn:microsoft.com/office/officeart/2018/2/layout/IconVerticalSolidList"/>
    <dgm:cxn modelId="{8A6A4747-7B8B-4D68-909B-38C4C4347406}" type="presParOf" srcId="{A98CA386-3FB8-4A38-92D3-7B168FA69C3C}" destId="{7A9F944B-9FD1-4504-A8AF-17131FD839C8}" srcOrd="3" destOrd="0" presId="urn:microsoft.com/office/officeart/2018/2/layout/IconVerticalSolidList"/>
    <dgm:cxn modelId="{7BBE77AC-69D3-461C-BEE3-5A9E52F42CCF}" type="presParOf" srcId="{E0C8857C-591E-4A80-A955-074FE93129A8}" destId="{381F7042-E290-4911-B701-17D1408D4539}" srcOrd="3" destOrd="0" presId="urn:microsoft.com/office/officeart/2018/2/layout/IconVerticalSolidList"/>
    <dgm:cxn modelId="{C94CF8DF-E85A-4204-9CEB-8DB2EA812A60}" type="presParOf" srcId="{E0C8857C-591E-4A80-A955-074FE93129A8}" destId="{C9960E1B-6A9E-40A3-A96E-1B91AEEB1964}" srcOrd="4" destOrd="0" presId="urn:microsoft.com/office/officeart/2018/2/layout/IconVerticalSolidList"/>
    <dgm:cxn modelId="{5070C97D-C4D4-4AED-9D35-3F13ECBB8DB2}" type="presParOf" srcId="{C9960E1B-6A9E-40A3-A96E-1B91AEEB1964}" destId="{58AEE125-9BFA-4B72-AA8E-7258149A0DCE}" srcOrd="0" destOrd="0" presId="urn:microsoft.com/office/officeart/2018/2/layout/IconVerticalSolidList"/>
    <dgm:cxn modelId="{279C06A5-DBC6-4628-A6E2-4FAA0791A9C7}" type="presParOf" srcId="{C9960E1B-6A9E-40A3-A96E-1B91AEEB1964}" destId="{85A2AC89-E19E-4F97-A0E8-F393DE89C145}" srcOrd="1" destOrd="0" presId="urn:microsoft.com/office/officeart/2018/2/layout/IconVerticalSolidList"/>
    <dgm:cxn modelId="{1B43757B-0A41-4FD6-B750-FEB16C3D021A}" type="presParOf" srcId="{C9960E1B-6A9E-40A3-A96E-1B91AEEB1964}" destId="{FE38220A-D620-47AE-9569-90451D7A9DD5}" srcOrd="2" destOrd="0" presId="urn:microsoft.com/office/officeart/2018/2/layout/IconVerticalSolidList"/>
    <dgm:cxn modelId="{167FB777-2813-402C-8D13-69FBA8A32480}" type="presParOf" srcId="{C9960E1B-6A9E-40A3-A96E-1B91AEEB1964}" destId="{F1C210C3-34B3-486E-AE2E-64C495292A15}" srcOrd="3" destOrd="0" presId="urn:microsoft.com/office/officeart/2018/2/layout/IconVerticalSolidList"/>
    <dgm:cxn modelId="{D91B418D-4657-4539-8553-9EB9D5CAEF11}" type="presParOf" srcId="{E0C8857C-591E-4A80-A955-074FE93129A8}" destId="{6F7856BD-E5AE-4633-ACDC-3536DAEF03D2}" srcOrd="5" destOrd="0" presId="urn:microsoft.com/office/officeart/2018/2/layout/IconVerticalSolidList"/>
    <dgm:cxn modelId="{E2AAAA37-7B45-40AD-84F6-CACEF010D55F}" type="presParOf" srcId="{E0C8857C-591E-4A80-A955-074FE93129A8}" destId="{C67E4C1F-620E-42EE-8DA6-4A095235F3F8}" srcOrd="6" destOrd="0" presId="urn:microsoft.com/office/officeart/2018/2/layout/IconVerticalSolidList"/>
    <dgm:cxn modelId="{652047D0-6A65-40F5-8E57-42C8DDB86B1B}" type="presParOf" srcId="{C67E4C1F-620E-42EE-8DA6-4A095235F3F8}" destId="{77E87D55-825A-427B-83AB-3755E7977642}" srcOrd="0" destOrd="0" presId="urn:microsoft.com/office/officeart/2018/2/layout/IconVerticalSolidList"/>
    <dgm:cxn modelId="{AB9EC06D-7C94-4523-92E0-986701A74DF7}" type="presParOf" srcId="{C67E4C1F-620E-42EE-8DA6-4A095235F3F8}" destId="{6436AB53-556D-41E0-8C41-F84D867C9AA1}" srcOrd="1" destOrd="0" presId="urn:microsoft.com/office/officeart/2018/2/layout/IconVerticalSolidList"/>
    <dgm:cxn modelId="{001FA3B4-6746-4EFE-8969-28992EA0F599}" type="presParOf" srcId="{C67E4C1F-620E-42EE-8DA6-4A095235F3F8}" destId="{0A7445EE-C33C-44D6-8885-3F75D6399B47}" srcOrd="2" destOrd="0" presId="urn:microsoft.com/office/officeart/2018/2/layout/IconVerticalSolidList"/>
    <dgm:cxn modelId="{FD07144C-288F-495A-8116-77D017003F0B}" type="presParOf" srcId="{C67E4C1F-620E-42EE-8DA6-4A095235F3F8}" destId="{F2C87758-A110-4773-8F72-57B29410E830}" srcOrd="3" destOrd="0" presId="urn:microsoft.com/office/officeart/2018/2/layout/IconVerticalSolidList"/>
    <dgm:cxn modelId="{DAD8652E-FF57-41D9-920B-A3861A1D05A6}" type="presParOf" srcId="{E0C8857C-591E-4A80-A955-074FE93129A8}" destId="{2A4023EF-2706-467B-8C72-316F2D4A8AAF}" srcOrd="7" destOrd="0" presId="urn:microsoft.com/office/officeart/2018/2/layout/IconVerticalSolidList"/>
    <dgm:cxn modelId="{97727AAE-B0A8-4542-9726-46D194AA5940}" type="presParOf" srcId="{E0C8857C-591E-4A80-A955-074FE93129A8}" destId="{985F61E5-8CCA-4979-913D-70D7D5766DA7}" srcOrd="8" destOrd="0" presId="urn:microsoft.com/office/officeart/2018/2/layout/IconVerticalSolidList"/>
    <dgm:cxn modelId="{B52A7775-998E-4164-B66A-E18D31B8643F}" type="presParOf" srcId="{985F61E5-8CCA-4979-913D-70D7D5766DA7}" destId="{499ED5EE-527C-4D69-B92C-06A5023F069E}" srcOrd="0" destOrd="0" presId="urn:microsoft.com/office/officeart/2018/2/layout/IconVerticalSolidList"/>
    <dgm:cxn modelId="{53A73722-81A6-4105-AC02-330753BC96CB}" type="presParOf" srcId="{985F61E5-8CCA-4979-913D-70D7D5766DA7}" destId="{8A4B8284-EF07-45CD-86F0-EC7F1FC9C3A5}" srcOrd="1" destOrd="0" presId="urn:microsoft.com/office/officeart/2018/2/layout/IconVerticalSolidList"/>
    <dgm:cxn modelId="{575CB308-EF75-4E37-8E2A-8BE7A984A54D}" type="presParOf" srcId="{985F61E5-8CCA-4979-913D-70D7D5766DA7}" destId="{7309AEA4-9421-47F5-90B6-DB98569432E8}" srcOrd="2" destOrd="0" presId="urn:microsoft.com/office/officeart/2018/2/layout/IconVerticalSolidList"/>
    <dgm:cxn modelId="{C8B1618F-7507-41D4-8457-9BF300F9AD24}" type="presParOf" srcId="{985F61E5-8CCA-4979-913D-70D7D5766DA7}" destId="{65E9B4B3-8592-494B-8ABE-48C2DAE0560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1C32C-E73A-411B-819F-5BAF418ACFAC}">
      <dsp:nvSpPr>
        <dsp:cNvPr id="0" name=""/>
        <dsp:cNvSpPr/>
      </dsp:nvSpPr>
      <dsp:spPr>
        <a:xfrm>
          <a:off x="0" y="561"/>
          <a:ext cx="5638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19619-FED7-4738-8942-E0E38290B9F8}">
      <dsp:nvSpPr>
        <dsp:cNvPr id="0" name=""/>
        <dsp:cNvSpPr/>
      </dsp:nvSpPr>
      <dsp:spPr>
        <a:xfrm>
          <a:off x="0" y="561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Papír a lepenka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61"/>
        <a:ext cx="5638800" cy="511402"/>
      </dsp:txXfrm>
    </dsp:sp>
    <dsp:sp modelId="{C9773D64-C34B-4F94-B37F-4B05B8C51B1E}">
      <dsp:nvSpPr>
        <dsp:cNvPr id="0" name=""/>
        <dsp:cNvSpPr/>
      </dsp:nvSpPr>
      <dsp:spPr>
        <a:xfrm>
          <a:off x="0" y="511964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415CF-CEE2-4EC2-811F-E70CEEC81550}">
      <dsp:nvSpPr>
        <dsp:cNvPr id="0" name=""/>
        <dsp:cNvSpPr/>
      </dsp:nvSpPr>
      <dsp:spPr>
        <a:xfrm>
          <a:off x="0" y="511964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Sklo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11964"/>
        <a:ext cx="5638800" cy="511402"/>
      </dsp:txXfrm>
    </dsp:sp>
    <dsp:sp modelId="{97A461A3-8151-473B-8FF2-269E53F47879}">
      <dsp:nvSpPr>
        <dsp:cNvPr id="0" name=""/>
        <dsp:cNvSpPr/>
      </dsp:nvSpPr>
      <dsp:spPr>
        <a:xfrm>
          <a:off x="0" y="1023367"/>
          <a:ext cx="5638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3525B-0C0C-4981-BCDB-53AF196832DC}">
      <dsp:nvSpPr>
        <dsp:cNvPr id="0" name=""/>
        <dsp:cNvSpPr/>
      </dsp:nvSpPr>
      <dsp:spPr>
        <a:xfrm>
          <a:off x="0" y="1023367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Gastroodpad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023367"/>
        <a:ext cx="5638800" cy="511402"/>
      </dsp:txXfrm>
    </dsp:sp>
    <dsp:sp modelId="{3FBCBB37-001B-477D-A596-479071F02531}">
      <dsp:nvSpPr>
        <dsp:cNvPr id="0" name=""/>
        <dsp:cNvSpPr/>
      </dsp:nvSpPr>
      <dsp:spPr>
        <a:xfrm>
          <a:off x="0" y="1534770"/>
          <a:ext cx="5638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1C683-C24D-4287-8F8F-073CCE8485BD}">
      <dsp:nvSpPr>
        <dsp:cNvPr id="0" name=""/>
        <dsp:cNvSpPr/>
      </dsp:nvSpPr>
      <dsp:spPr>
        <a:xfrm>
          <a:off x="0" y="1534770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Oděvy a textil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34770"/>
        <a:ext cx="5638800" cy="511402"/>
      </dsp:txXfrm>
    </dsp:sp>
    <dsp:sp modelId="{02FF19FF-F532-4AEA-A5EF-01CB1916F2E3}">
      <dsp:nvSpPr>
        <dsp:cNvPr id="0" name=""/>
        <dsp:cNvSpPr/>
      </dsp:nvSpPr>
      <dsp:spPr>
        <a:xfrm>
          <a:off x="0" y="2046173"/>
          <a:ext cx="5638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734FA-D51E-4926-9D32-FDA161B4D890}">
      <dsp:nvSpPr>
        <dsp:cNvPr id="0" name=""/>
        <dsp:cNvSpPr/>
      </dsp:nvSpPr>
      <dsp:spPr>
        <a:xfrm>
          <a:off x="0" y="2046173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Jedlý olej a tuk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046173"/>
        <a:ext cx="5638800" cy="511402"/>
      </dsp:txXfrm>
    </dsp:sp>
    <dsp:sp modelId="{3B0E9896-0D28-4472-81D8-CCA8D9E8A78B}">
      <dsp:nvSpPr>
        <dsp:cNvPr id="0" name=""/>
        <dsp:cNvSpPr/>
      </dsp:nvSpPr>
      <dsp:spPr>
        <a:xfrm>
          <a:off x="0" y="2557576"/>
          <a:ext cx="5638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C00CB-BFAA-465C-A18F-0EDD3FB760DC}">
      <dsp:nvSpPr>
        <dsp:cNvPr id="0" name=""/>
        <dsp:cNvSpPr/>
      </dsp:nvSpPr>
      <dsp:spPr>
        <a:xfrm>
          <a:off x="0" y="2557576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Dřevo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57576"/>
        <a:ext cx="5638800" cy="511402"/>
      </dsp:txXfrm>
    </dsp:sp>
    <dsp:sp modelId="{0A959C57-13DA-4FD4-BDC2-59D427477B93}">
      <dsp:nvSpPr>
        <dsp:cNvPr id="0" name=""/>
        <dsp:cNvSpPr/>
      </dsp:nvSpPr>
      <dsp:spPr>
        <a:xfrm>
          <a:off x="0" y="3068979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7E51-7743-4D35-A8D0-3186A22D0EB8}">
      <dsp:nvSpPr>
        <dsp:cNvPr id="0" name=""/>
        <dsp:cNvSpPr/>
      </dsp:nvSpPr>
      <dsp:spPr>
        <a:xfrm>
          <a:off x="0" y="3068979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Plasty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68979"/>
        <a:ext cx="5638800" cy="511402"/>
      </dsp:txXfrm>
    </dsp:sp>
    <dsp:sp modelId="{B764F165-6E41-4E0D-AD1C-1EA3F8567C6C}">
      <dsp:nvSpPr>
        <dsp:cNvPr id="0" name=""/>
        <dsp:cNvSpPr/>
      </dsp:nvSpPr>
      <dsp:spPr>
        <a:xfrm>
          <a:off x="0" y="3580382"/>
          <a:ext cx="5638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B756D-EFF1-4EEE-B8F1-8153CADF6CE3}">
      <dsp:nvSpPr>
        <dsp:cNvPr id="0" name=""/>
        <dsp:cNvSpPr/>
      </dsp:nvSpPr>
      <dsp:spPr>
        <a:xfrm>
          <a:off x="0" y="3580382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Kovy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580382"/>
        <a:ext cx="5638800" cy="511402"/>
      </dsp:txXfrm>
    </dsp:sp>
    <dsp:sp modelId="{BE74E3C8-33EF-46E8-9C7B-AF34CE1F43F8}">
      <dsp:nvSpPr>
        <dsp:cNvPr id="0" name=""/>
        <dsp:cNvSpPr/>
      </dsp:nvSpPr>
      <dsp:spPr>
        <a:xfrm>
          <a:off x="0" y="4091785"/>
          <a:ext cx="5638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0F64C-07C6-4684-A87D-43CFCFD64C4A}">
      <dsp:nvSpPr>
        <dsp:cNvPr id="0" name=""/>
        <dsp:cNvSpPr/>
      </dsp:nvSpPr>
      <dsp:spPr>
        <a:xfrm>
          <a:off x="0" y="4091785"/>
          <a:ext cx="5638800" cy="51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BIOodpad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091785"/>
        <a:ext cx="5638800" cy="511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31551-B317-45CC-94F8-C22D15C24C7F}">
      <dsp:nvSpPr>
        <dsp:cNvPr id="0" name=""/>
        <dsp:cNvSpPr/>
      </dsp:nvSpPr>
      <dsp:spPr>
        <a:xfrm>
          <a:off x="1180054" y="36204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92920" y="406410"/>
        <a:ext cx="13491" cy="2700"/>
      </dsp:txXfrm>
    </dsp:sp>
    <dsp:sp modelId="{0ACD1F2E-51C8-4F0E-8CB5-EF0A6ED3CA10}">
      <dsp:nvSpPr>
        <dsp:cNvPr id="0" name=""/>
        <dsp:cNvSpPr/>
      </dsp:nvSpPr>
      <dsp:spPr>
        <a:xfrm>
          <a:off x="8710" y="5581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latin typeface="Arial" panose="020B0604020202020204" pitchFamily="34" charset="0"/>
              <a:cs typeface="Arial" panose="020B0604020202020204" pitchFamily="34" charset="0"/>
            </a:rPr>
            <a:t>Rozpouštědla</a:t>
          </a:r>
          <a:endParaRPr lang="en-US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0" y="55817"/>
        <a:ext cx="1173144" cy="703886"/>
      </dsp:txXfrm>
    </dsp:sp>
    <dsp:sp modelId="{BD2826B3-DA20-4424-B6C7-620ECD4222F2}">
      <dsp:nvSpPr>
        <dsp:cNvPr id="0" name=""/>
        <dsp:cNvSpPr/>
      </dsp:nvSpPr>
      <dsp:spPr>
        <a:xfrm>
          <a:off x="2623022" y="36204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888" y="406410"/>
        <a:ext cx="13491" cy="2700"/>
      </dsp:txXfrm>
    </dsp:sp>
    <dsp:sp modelId="{DC1E399D-C2B7-4066-ADC7-3E7401C21364}">
      <dsp:nvSpPr>
        <dsp:cNvPr id="0" name=""/>
        <dsp:cNvSpPr/>
      </dsp:nvSpPr>
      <dsp:spPr>
        <a:xfrm>
          <a:off x="1451677" y="5581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Kyseliny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1677" y="55817"/>
        <a:ext cx="1173144" cy="703886"/>
      </dsp:txXfrm>
    </dsp:sp>
    <dsp:sp modelId="{48CFCCAE-A7F0-419C-A479-C46AD1436C76}">
      <dsp:nvSpPr>
        <dsp:cNvPr id="0" name=""/>
        <dsp:cNvSpPr/>
      </dsp:nvSpPr>
      <dsp:spPr>
        <a:xfrm>
          <a:off x="4065989" y="36204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8855" y="406410"/>
        <a:ext cx="13491" cy="2700"/>
      </dsp:txXfrm>
    </dsp:sp>
    <dsp:sp modelId="{0B1D89A2-EFF0-4FAB-BE9A-60C50422B7EA}">
      <dsp:nvSpPr>
        <dsp:cNvPr id="0" name=""/>
        <dsp:cNvSpPr/>
      </dsp:nvSpPr>
      <dsp:spPr>
        <a:xfrm>
          <a:off x="2894645" y="5581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Zásady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4645" y="55817"/>
        <a:ext cx="1173144" cy="703886"/>
      </dsp:txXfrm>
    </dsp:sp>
    <dsp:sp modelId="{4FA718A5-449D-47E1-A074-BAAB561FFCF9}">
      <dsp:nvSpPr>
        <dsp:cNvPr id="0" name=""/>
        <dsp:cNvSpPr/>
      </dsp:nvSpPr>
      <dsp:spPr>
        <a:xfrm>
          <a:off x="595282" y="757904"/>
          <a:ext cx="4388568" cy="239223"/>
        </a:xfrm>
        <a:custGeom>
          <a:avLst/>
          <a:gdLst/>
          <a:ahLst/>
          <a:cxnLst/>
          <a:rect l="0" t="0" r="0" b="0"/>
          <a:pathLst>
            <a:path>
              <a:moveTo>
                <a:pt x="4388568" y="0"/>
              </a:moveTo>
              <a:lnTo>
                <a:pt x="4388568" y="136711"/>
              </a:lnTo>
              <a:lnTo>
                <a:pt x="0" y="136711"/>
              </a:lnTo>
              <a:lnTo>
                <a:pt x="0" y="23922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9645" y="876165"/>
        <a:ext cx="219842" cy="2700"/>
      </dsp:txXfrm>
    </dsp:sp>
    <dsp:sp modelId="{FD6C499A-F19A-40CD-B073-03895A326DE6}">
      <dsp:nvSpPr>
        <dsp:cNvPr id="0" name=""/>
        <dsp:cNvSpPr/>
      </dsp:nvSpPr>
      <dsp:spPr>
        <a:xfrm>
          <a:off x="4337613" y="55817"/>
          <a:ext cx="1292476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latin typeface="Arial" panose="020B0604020202020204" pitchFamily="34" charset="0"/>
              <a:cs typeface="Arial" panose="020B0604020202020204" pitchFamily="34" charset="0"/>
            </a:rPr>
            <a:t>Fotochemikálie</a:t>
          </a:r>
          <a:endParaRPr lang="en-US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7613" y="55817"/>
        <a:ext cx="1292476" cy="703886"/>
      </dsp:txXfrm>
    </dsp:sp>
    <dsp:sp modelId="{DAAC4EA5-FBA9-4A10-ACC9-4C484A9B00FB}">
      <dsp:nvSpPr>
        <dsp:cNvPr id="0" name=""/>
        <dsp:cNvSpPr/>
      </dsp:nvSpPr>
      <dsp:spPr>
        <a:xfrm>
          <a:off x="1180054" y="133575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92920" y="1380120"/>
        <a:ext cx="13491" cy="2700"/>
      </dsp:txXfrm>
    </dsp:sp>
    <dsp:sp modelId="{AE013F6A-41E9-4705-AC63-C7679A7A57B0}">
      <dsp:nvSpPr>
        <dsp:cNvPr id="0" name=""/>
        <dsp:cNvSpPr/>
      </dsp:nvSpPr>
      <dsp:spPr>
        <a:xfrm>
          <a:off x="8710" y="102952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Pesticidy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0" y="1029527"/>
        <a:ext cx="1173144" cy="703886"/>
      </dsp:txXfrm>
    </dsp:sp>
    <dsp:sp modelId="{36198E71-7C88-44ED-A69D-8531626BD7D7}">
      <dsp:nvSpPr>
        <dsp:cNvPr id="0" name=""/>
        <dsp:cNvSpPr/>
      </dsp:nvSpPr>
      <dsp:spPr>
        <a:xfrm>
          <a:off x="2623022" y="133575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888" y="1380120"/>
        <a:ext cx="13491" cy="2700"/>
      </dsp:txXfrm>
    </dsp:sp>
    <dsp:sp modelId="{F2CD999C-A4BE-4EA5-8443-52A8AE874FAF}">
      <dsp:nvSpPr>
        <dsp:cNvPr id="0" name=""/>
        <dsp:cNvSpPr/>
      </dsp:nvSpPr>
      <dsp:spPr>
        <a:xfrm>
          <a:off x="1451677" y="102952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Motorový olej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1677" y="1029527"/>
        <a:ext cx="1173144" cy="703886"/>
      </dsp:txXfrm>
    </dsp:sp>
    <dsp:sp modelId="{85B592EC-3E17-42E6-B92B-C43DA1B95098}">
      <dsp:nvSpPr>
        <dsp:cNvPr id="0" name=""/>
        <dsp:cNvSpPr/>
      </dsp:nvSpPr>
      <dsp:spPr>
        <a:xfrm>
          <a:off x="4065989" y="133575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8855" y="1380120"/>
        <a:ext cx="13491" cy="2700"/>
      </dsp:txXfrm>
    </dsp:sp>
    <dsp:sp modelId="{04FBC93D-87B9-49D6-BD0C-4C52AFB005D6}">
      <dsp:nvSpPr>
        <dsp:cNvPr id="0" name=""/>
        <dsp:cNvSpPr/>
      </dsp:nvSpPr>
      <dsp:spPr>
        <a:xfrm>
          <a:off x="2894645" y="102952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Barvy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4645" y="1029527"/>
        <a:ext cx="1173144" cy="703886"/>
      </dsp:txXfrm>
    </dsp:sp>
    <dsp:sp modelId="{EEE44A16-0DB5-4F28-8F15-08BA27407A4D}">
      <dsp:nvSpPr>
        <dsp:cNvPr id="0" name=""/>
        <dsp:cNvSpPr/>
      </dsp:nvSpPr>
      <dsp:spPr>
        <a:xfrm>
          <a:off x="595282" y="1731613"/>
          <a:ext cx="4328902" cy="239223"/>
        </a:xfrm>
        <a:custGeom>
          <a:avLst/>
          <a:gdLst/>
          <a:ahLst/>
          <a:cxnLst/>
          <a:rect l="0" t="0" r="0" b="0"/>
          <a:pathLst>
            <a:path>
              <a:moveTo>
                <a:pt x="4328902" y="0"/>
              </a:moveTo>
              <a:lnTo>
                <a:pt x="4328902" y="136711"/>
              </a:lnTo>
              <a:lnTo>
                <a:pt x="0" y="136711"/>
              </a:lnTo>
              <a:lnTo>
                <a:pt x="0" y="23922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51301" y="1849874"/>
        <a:ext cx="216865" cy="2700"/>
      </dsp:txXfrm>
    </dsp:sp>
    <dsp:sp modelId="{10881288-B136-445F-8B2E-A755A746C57F}">
      <dsp:nvSpPr>
        <dsp:cNvPr id="0" name=""/>
        <dsp:cNvSpPr/>
      </dsp:nvSpPr>
      <dsp:spPr>
        <a:xfrm>
          <a:off x="4337613" y="102952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Detergenty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7613" y="1029527"/>
        <a:ext cx="1173144" cy="703886"/>
      </dsp:txXfrm>
    </dsp:sp>
    <dsp:sp modelId="{5C260A22-5044-493A-AF61-0DB6BE0C0D63}">
      <dsp:nvSpPr>
        <dsp:cNvPr id="0" name=""/>
        <dsp:cNvSpPr/>
      </dsp:nvSpPr>
      <dsp:spPr>
        <a:xfrm>
          <a:off x="1180054" y="230946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92920" y="2353829"/>
        <a:ext cx="13491" cy="2700"/>
      </dsp:txXfrm>
    </dsp:sp>
    <dsp:sp modelId="{80D2C192-22EB-45B8-8560-312BC5EEC12B}">
      <dsp:nvSpPr>
        <dsp:cNvPr id="0" name=""/>
        <dsp:cNvSpPr/>
      </dsp:nvSpPr>
      <dsp:spPr>
        <a:xfrm>
          <a:off x="8710" y="200323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Cytostatika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0" y="2003237"/>
        <a:ext cx="1173144" cy="703886"/>
      </dsp:txXfrm>
    </dsp:sp>
    <dsp:sp modelId="{42478629-7F61-4A2D-9935-D508FCFE838D}">
      <dsp:nvSpPr>
        <dsp:cNvPr id="0" name=""/>
        <dsp:cNvSpPr/>
      </dsp:nvSpPr>
      <dsp:spPr>
        <a:xfrm>
          <a:off x="2623022" y="2309460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888" y="2353829"/>
        <a:ext cx="13491" cy="2700"/>
      </dsp:txXfrm>
    </dsp:sp>
    <dsp:sp modelId="{77A4D592-CDE6-4E0C-B1F6-5F4ABABD039C}">
      <dsp:nvSpPr>
        <dsp:cNvPr id="0" name=""/>
        <dsp:cNvSpPr/>
      </dsp:nvSpPr>
      <dsp:spPr>
        <a:xfrm>
          <a:off x="1451677" y="200323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Léčiva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1677" y="2003237"/>
        <a:ext cx="1173144" cy="703886"/>
      </dsp:txXfrm>
    </dsp:sp>
    <dsp:sp modelId="{6A52F1C4-E1D8-4910-A14A-104E94C3A631}">
      <dsp:nvSpPr>
        <dsp:cNvPr id="0" name=""/>
        <dsp:cNvSpPr/>
      </dsp:nvSpPr>
      <dsp:spPr>
        <a:xfrm>
          <a:off x="4065989" y="2256155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9025"/>
              </a:moveTo>
              <a:lnTo>
                <a:pt x="136711" y="99025"/>
              </a:lnTo>
              <a:lnTo>
                <a:pt x="136711" y="45720"/>
              </a:ln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8725" y="2300524"/>
        <a:ext cx="13751" cy="2700"/>
      </dsp:txXfrm>
    </dsp:sp>
    <dsp:sp modelId="{0BA7E60C-ECCE-440A-A657-5B380C30C4CD}">
      <dsp:nvSpPr>
        <dsp:cNvPr id="0" name=""/>
        <dsp:cNvSpPr/>
      </dsp:nvSpPr>
      <dsp:spPr>
        <a:xfrm>
          <a:off x="2894645" y="2003237"/>
          <a:ext cx="1173144" cy="703886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latin typeface="Arial" panose="020B0604020202020204" pitchFamily="34" charset="0"/>
              <a:cs typeface="Arial" panose="020B0604020202020204" pitchFamily="34" charset="0"/>
            </a:rPr>
            <a:t>Dřevo s nebezpečnými látkami</a:t>
          </a:r>
          <a:endParaRPr lang="en-US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4645" y="2003237"/>
        <a:ext cx="1173144" cy="703886"/>
      </dsp:txXfrm>
    </dsp:sp>
    <dsp:sp modelId="{7A3F3E13-5723-4BAF-BC7E-141B0F187470}">
      <dsp:nvSpPr>
        <dsp:cNvPr id="0" name=""/>
        <dsp:cNvSpPr/>
      </dsp:nvSpPr>
      <dsp:spPr>
        <a:xfrm>
          <a:off x="595282" y="2652018"/>
          <a:ext cx="4328902" cy="292528"/>
        </a:xfrm>
        <a:custGeom>
          <a:avLst/>
          <a:gdLst/>
          <a:ahLst/>
          <a:cxnLst/>
          <a:rect l="0" t="0" r="0" b="0"/>
          <a:pathLst>
            <a:path>
              <a:moveTo>
                <a:pt x="4328902" y="0"/>
              </a:moveTo>
              <a:lnTo>
                <a:pt x="4328902" y="163364"/>
              </a:lnTo>
              <a:lnTo>
                <a:pt x="0" y="163364"/>
              </a:lnTo>
              <a:lnTo>
                <a:pt x="0" y="29252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51210" y="2796932"/>
        <a:ext cx="217047" cy="2700"/>
      </dsp:txXfrm>
    </dsp:sp>
    <dsp:sp modelId="{532C44E7-F012-4317-89F9-A8111DD7A945}">
      <dsp:nvSpPr>
        <dsp:cNvPr id="0" name=""/>
        <dsp:cNvSpPr/>
      </dsp:nvSpPr>
      <dsp:spPr>
        <a:xfrm>
          <a:off x="4337613" y="1949931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Odpad z komínů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7613" y="1949931"/>
        <a:ext cx="1173144" cy="703886"/>
      </dsp:txXfrm>
    </dsp:sp>
    <dsp:sp modelId="{FE5973F7-9260-4DAC-9363-FB9ACA220958}">
      <dsp:nvSpPr>
        <dsp:cNvPr id="0" name=""/>
        <dsp:cNvSpPr/>
      </dsp:nvSpPr>
      <dsp:spPr>
        <a:xfrm>
          <a:off x="1180054" y="3229864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9025"/>
              </a:moveTo>
              <a:lnTo>
                <a:pt x="136711" y="99025"/>
              </a:lnTo>
              <a:lnTo>
                <a:pt x="136711" y="45720"/>
              </a:ln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92790" y="3274234"/>
        <a:ext cx="13751" cy="2700"/>
      </dsp:txXfrm>
    </dsp:sp>
    <dsp:sp modelId="{C0661052-208B-46E6-A94C-DB23FDA4FD24}">
      <dsp:nvSpPr>
        <dsp:cNvPr id="0" name=""/>
        <dsp:cNvSpPr/>
      </dsp:nvSpPr>
      <dsp:spPr>
        <a:xfrm>
          <a:off x="8710" y="2976946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Hřbitovní odpad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0" y="2976946"/>
        <a:ext cx="1173144" cy="703886"/>
      </dsp:txXfrm>
    </dsp:sp>
    <dsp:sp modelId="{A9B9827B-B8EC-4CB8-8B87-49327601070C}">
      <dsp:nvSpPr>
        <dsp:cNvPr id="0" name=""/>
        <dsp:cNvSpPr/>
      </dsp:nvSpPr>
      <dsp:spPr>
        <a:xfrm>
          <a:off x="2623022" y="3229864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888" y="3274234"/>
        <a:ext cx="13491" cy="2700"/>
      </dsp:txXfrm>
    </dsp:sp>
    <dsp:sp modelId="{8FCB9FCF-C96D-41C3-BF50-623EAC67589E}">
      <dsp:nvSpPr>
        <dsp:cNvPr id="0" name=""/>
        <dsp:cNvSpPr/>
      </dsp:nvSpPr>
      <dsp:spPr>
        <a:xfrm>
          <a:off x="1451677" y="2923641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Směsný odpad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1677" y="2923641"/>
        <a:ext cx="1173144" cy="703886"/>
      </dsp:txXfrm>
    </dsp:sp>
    <dsp:sp modelId="{B3C6FEE1-5CC6-4226-9DF8-4A8E341E094D}">
      <dsp:nvSpPr>
        <dsp:cNvPr id="0" name=""/>
        <dsp:cNvSpPr/>
      </dsp:nvSpPr>
      <dsp:spPr>
        <a:xfrm>
          <a:off x="4065989" y="3229864"/>
          <a:ext cx="239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92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8855" y="3274234"/>
        <a:ext cx="13491" cy="2700"/>
      </dsp:txXfrm>
    </dsp:sp>
    <dsp:sp modelId="{7FD41B6E-DABF-4077-A0CD-FDA451DCB872}">
      <dsp:nvSpPr>
        <dsp:cNvPr id="0" name=""/>
        <dsp:cNvSpPr/>
      </dsp:nvSpPr>
      <dsp:spPr>
        <a:xfrm>
          <a:off x="2894645" y="2923641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Objemný odpad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4645" y="2923641"/>
        <a:ext cx="1173144" cy="703886"/>
      </dsp:txXfrm>
    </dsp:sp>
    <dsp:sp modelId="{31E30EE4-F62A-43ED-B58D-A0F50410C621}">
      <dsp:nvSpPr>
        <dsp:cNvPr id="0" name=""/>
        <dsp:cNvSpPr/>
      </dsp:nvSpPr>
      <dsp:spPr>
        <a:xfrm>
          <a:off x="595282" y="3625728"/>
          <a:ext cx="4328902" cy="239223"/>
        </a:xfrm>
        <a:custGeom>
          <a:avLst/>
          <a:gdLst/>
          <a:ahLst/>
          <a:cxnLst/>
          <a:rect l="0" t="0" r="0" b="0"/>
          <a:pathLst>
            <a:path>
              <a:moveTo>
                <a:pt x="4328902" y="0"/>
              </a:moveTo>
              <a:lnTo>
                <a:pt x="4328902" y="136711"/>
              </a:lnTo>
              <a:lnTo>
                <a:pt x="0" y="136711"/>
              </a:lnTo>
              <a:lnTo>
                <a:pt x="0" y="23922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51301" y="3743989"/>
        <a:ext cx="216865" cy="2700"/>
      </dsp:txXfrm>
    </dsp:sp>
    <dsp:sp modelId="{E8DF933E-481C-4238-9AEF-F26472851A05}">
      <dsp:nvSpPr>
        <dsp:cNvPr id="0" name=""/>
        <dsp:cNvSpPr/>
      </dsp:nvSpPr>
      <dsp:spPr>
        <a:xfrm>
          <a:off x="4337613" y="2923641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Uliční smetky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7613" y="2923641"/>
        <a:ext cx="1173144" cy="703886"/>
      </dsp:txXfrm>
    </dsp:sp>
    <dsp:sp modelId="{B9EE578E-38E6-48C4-BE76-9FC2594F44DC}">
      <dsp:nvSpPr>
        <dsp:cNvPr id="0" name=""/>
        <dsp:cNvSpPr/>
      </dsp:nvSpPr>
      <dsp:spPr>
        <a:xfrm>
          <a:off x="8710" y="3897351"/>
          <a:ext cx="1173144" cy="70388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5" tIns="60341" rIns="57485" bIns="603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latin typeface="Arial" panose="020B0604020202020204" pitchFamily="34" charset="0"/>
              <a:cs typeface="Arial" panose="020B0604020202020204" pitchFamily="34" charset="0"/>
            </a:rPr>
            <a:t>Odpad z tržišť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0" y="3897351"/>
        <a:ext cx="1173144" cy="703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A56F9-17A1-4C23-A532-DF5314C3D591}">
      <dsp:nvSpPr>
        <dsp:cNvPr id="0" name=""/>
        <dsp:cNvSpPr/>
      </dsp:nvSpPr>
      <dsp:spPr>
        <a:xfrm>
          <a:off x="0" y="678513"/>
          <a:ext cx="10576558" cy="12526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24222-821B-478C-8474-6BD9E218CE03}">
      <dsp:nvSpPr>
        <dsp:cNvPr id="0" name=""/>
        <dsp:cNvSpPr/>
      </dsp:nvSpPr>
      <dsp:spPr>
        <a:xfrm>
          <a:off x="378923" y="960357"/>
          <a:ext cx="688952" cy="6889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6D2000-D442-42F6-8C9B-6DD8FDEE853E}">
      <dsp:nvSpPr>
        <dsp:cNvPr id="0" name=""/>
        <dsp:cNvSpPr/>
      </dsp:nvSpPr>
      <dsp:spPr>
        <a:xfrm>
          <a:off x="1446799" y="678513"/>
          <a:ext cx="9129758" cy="125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571" tIns="132571" rIns="132571" bIns="13257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Sleva pro omezené množství komunálních odpadů 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(směsný odpad + objemný odpad + odpad z tržišť + uliční smetky)</a:t>
          </a:r>
          <a:endParaRPr lang="en-US" sz="1900" kern="1200" dirty="0"/>
        </a:p>
      </dsp:txBody>
      <dsp:txXfrm>
        <a:off x="1446799" y="678513"/>
        <a:ext cx="9129758" cy="1252640"/>
      </dsp:txXfrm>
    </dsp:sp>
    <dsp:sp modelId="{2CAB8BE3-B39C-4267-84CA-76FBA0B5D17F}">
      <dsp:nvSpPr>
        <dsp:cNvPr id="0" name=""/>
        <dsp:cNvSpPr/>
      </dsp:nvSpPr>
      <dsp:spPr>
        <a:xfrm>
          <a:off x="0" y="2244314"/>
          <a:ext cx="10576558" cy="12526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22EC7-7370-4F60-9AAD-F97150B1F487}">
      <dsp:nvSpPr>
        <dsp:cNvPr id="0" name=""/>
        <dsp:cNvSpPr/>
      </dsp:nvSpPr>
      <dsp:spPr>
        <a:xfrm>
          <a:off x="378923" y="2526158"/>
          <a:ext cx="688952" cy="6889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218B9F-AC96-4898-93C0-54F0423BDF1A}">
      <dsp:nvSpPr>
        <dsp:cNvPr id="0" name=""/>
        <dsp:cNvSpPr/>
      </dsp:nvSpPr>
      <dsp:spPr>
        <a:xfrm>
          <a:off x="1446799" y="2244314"/>
          <a:ext cx="9129758" cy="125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571" tIns="132571" rIns="132571" bIns="13257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Skládkovací poplatek = </a:t>
          </a:r>
          <a:r>
            <a:rPr lang="cs-CZ" sz="1900" b="1" kern="1200" dirty="0"/>
            <a:t>0% DPH </a:t>
          </a:r>
          <a:r>
            <a:rPr lang="cs-CZ" sz="1900" kern="1200" dirty="0"/>
            <a:t>(musí být samostatnou položkou na faktuře) 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500 Kč = úspora 75 Kč DPH, 900 Kč = úspora 135 Kč DPH</a:t>
          </a:r>
          <a:endParaRPr lang="en-US" sz="1900" kern="1200" dirty="0"/>
        </a:p>
      </dsp:txBody>
      <dsp:txXfrm>
        <a:off x="1446799" y="2244314"/>
        <a:ext cx="9129758" cy="1252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5AC6E-C1BA-484B-892B-D136CCF48B73}">
      <dsp:nvSpPr>
        <dsp:cNvPr id="0" name=""/>
        <dsp:cNvSpPr/>
      </dsp:nvSpPr>
      <dsp:spPr>
        <a:xfrm>
          <a:off x="0" y="640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8420C-BF12-4B24-835D-90D79DD8585C}">
      <dsp:nvSpPr>
        <dsp:cNvPr id="0" name=""/>
        <dsp:cNvSpPr/>
      </dsp:nvSpPr>
      <dsp:spPr>
        <a:xfrm flipH="1" flipV="1">
          <a:off x="754067" y="722554"/>
          <a:ext cx="223486" cy="55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D10D-74CF-4AAE-A57A-1E6C100F1717}">
      <dsp:nvSpPr>
        <dsp:cNvPr id="0" name=""/>
        <dsp:cNvSpPr/>
      </dsp:nvSpPr>
      <dsp:spPr>
        <a:xfrm>
          <a:off x="1731622" y="640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Nutné technické vybavení svozové společnosti (vážící systém, el. evidence)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640"/>
        <a:ext cx="4550250" cy="1499240"/>
      </dsp:txXfrm>
    </dsp:sp>
    <dsp:sp modelId="{8DB3A33B-DA11-4E23-B9A7-5F25CC49E91C}">
      <dsp:nvSpPr>
        <dsp:cNvPr id="0" name=""/>
        <dsp:cNvSpPr/>
      </dsp:nvSpPr>
      <dsp:spPr>
        <a:xfrm>
          <a:off x="0" y="1874690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43549-6A34-46FB-875B-25C57B107694}">
      <dsp:nvSpPr>
        <dsp:cNvPr id="0" name=""/>
        <dsp:cNvSpPr/>
      </dsp:nvSpPr>
      <dsp:spPr>
        <a:xfrm flipV="1">
          <a:off x="811838" y="2552572"/>
          <a:ext cx="107946" cy="143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A5B22-831C-4314-AA76-B52C6100D8AC}">
      <dsp:nvSpPr>
        <dsp:cNvPr id="0" name=""/>
        <dsp:cNvSpPr/>
      </dsp:nvSpPr>
      <dsp:spPr>
        <a:xfrm>
          <a:off x="1731622" y="1874690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Výběr poplatku až po uplynutí roku (výpadek příjmů obce)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1874690"/>
        <a:ext cx="4550250" cy="1499240"/>
      </dsp:txXfrm>
    </dsp:sp>
    <dsp:sp modelId="{3C41EED3-1ABC-48AE-BE48-924EAEB697A2}">
      <dsp:nvSpPr>
        <dsp:cNvPr id="0" name=""/>
        <dsp:cNvSpPr/>
      </dsp:nvSpPr>
      <dsp:spPr>
        <a:xfrm>
          <a:off x="0" y="3748741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A971F-944C-432E-8DF6-4F2FC281EA56}">
      <dsp:nvSpPr>
        <dsp:cNvPr id="0" name=""/>
        <dsp:cNvSpPr/>
      </dsp:nvSpPr>
      <dsp:spPr>
        <a:xfrm>
          <a:off x="453520" y="4086070"/>
          <a:ext cx="824582" cy="8245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101FC-572D-4ABD-BD99-E3BE8E71C542}">
      <dsp:nvSpPr>
        <dsp:cNvPr id="0" name=""/>
        <dsp:cNvSpPr/>
      </dsp:nvSpPr>
      <dsp:spPr>
        <a:xfrm>
          <a:off x="1731622" y="3748741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Před zahájením stanovit pravidla jak postupovat pokud dojde k technickým problémům (váha, čipy, evidence)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3748741"/>
        <a:ext cx="4550250" cy="1499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2C996-85B1-428D-84D7-DFDFF4E07779}">
      <dsp:nvSpPr>
        <dsp:cNvPr id="0" name=""/>
        <dsp:cNvSpPr/>
      </dsp:nvSpPr>
      <dsp:spPr>
        <a:xfrm>
          <a:off x="0" y="0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5EC9D-312D-43B3-B0B3-43B09217CC1D}">
      <dsp:nvSpPr>
        <dsp:cNvPr id="0" name=""/>
        <dsp:cNvSpPr/>
      </dsp:nvSpPr>
      <dsp:spPr>
        <a:xfrm>
          <a:off x="0" y="0"/>
          <a:ext cx="6281873" cy="131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Nutná el. evidence nádob při výsypu (svozová firma nebo obec)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6281873" cy="1312155"/>
      </dsp:txXfrm>
    </dsp:sp>
    <dsp:sp modelId="{EC39B26B-3DF6-4CC7-8337-B9D2982830BD}">
      <dsp:nvSpPr>
        <dsp:cNvPr id="0" name=""/>
        <dsp:cNvSpPr/>
      </dsp:nvSpPr>
      <dsp:spPr>
        <a:xfrm>
          <a:off x="0" y="1312155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13489-CAB0-48C6-98B6-2EFCB8CC9534}">
      <dsp:nvSpPr>
        <dsp:cNvPr id="0" name=""/>
        <dsp:cNvSpPr/>
      </dsp:nvSpPr>
      <dsp:spPr>
        <a:xfrm>
          <a:off x="0" y="1312155"/>
          <a:ext cx="6281873" cy="131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Může docházet k </a:t>
          </a:r>
          <a:r>
            <a:rPr lang="cs-CZ" sz="2700" b="1" kern="1200" dirty="0">
              <a:latin typeface="Arial" panose="020B0604020202020204" pitchFamily="34" charset="0"/>
              <a:cs typeface="Arial" panose="020B0604020202020204" pitchFamily="34" charset="0"/>
            </a:rPr>
            <a:t>přetěžování</a:t>
          </a: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 nádob (prodloužení intervalu výsypů z 2 týdnů až na 8 týdnů)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12155"/>
        <a:ext cx="6281873" cy="1312155"/>
      </dsp:txXfrm>
    </dsp:sp>
    <dsp:sp modelId="{AEBB7F80-356C-4F92-9C63-F567145F1823}">
      <dsp:nvSpPr>
        <dsp:cNvPr id="0" name=""/>
        <dsp:cNvSpPr/>
      </dsp:nvSpPr>
      <dsp:spPr>
        <a:xfrm>
          <a:off x="0" y="2624311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1B3C6-D166-4108-84AE-F3D8AFC1BB65}">
      <dsp:nvSpPr>
        <dsp:cNvPr id="0" name=""/>
        <dsp:cNvSpPr/>
      </dsp:nvSpPr>
      <dsp:spPr>
        <a:xfrm>
          <a:off x="0" y="2624311"/>
          <a:ext cx="6281873" cy="131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Může docházet k </a:t>
          </a:r>
          <a:r>
            <a:rPr lang="cs-CZ" sz="2700" b="1" kern="1200" dirty="0">
              <a:latin typeface="Arial" panose="020B0604020202020204" pitchFamily="34" charset="0"/>
              <a:cs typeface="Arial" panose="020B0604020202020204" pitchFamily="34" charset="0"/>
            </a:rPr>
            <a:t>odpadové turistice </a:t>
          </a: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(občané vozí odpad do sousedních obcí nebo do práce) 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24311"/>
        <a:ext cx="6281873" cy="1312155"/>
      </dsp:txXfrm>
    </dsp:sp>
    <dsp:sp modelId="{BE2B61FF-1FE6-4CE2-B7A3-C9791180EEFC}">
      <dsp:nvSpPr>
        <dsp:cNvPr id="0" name=""/>
        <dsp:cNvSpPr/>
      </dsp:nvSpPr>
      <dsp:spPr>
        <a:xfrm>
          <a:off x="0" y="3936466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52FB0-D933-405B-8B59-7763EC6130BA}">
      <dsp:nvSpPr>
        <dsp:cNvPr id="0" name=""/>
        <dsp:cNvSpPr/>
      </dsp:nvSpPr>
      <dsp:spPr>
        <a:xfrm>
          <a:off x="0" y="3936466"/>
          <a:ext cx="6281873" cy="131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latin typeface="Arial" panose="020B0604020202020204" pitchFamily="34" charset="0"/>
              <a:cs typeface="Arial" panose="020B0604020202020204" pitchFamily="34" charset="0"/>
            </a:rPr>
            <a:t>Výběr</a:t>
          </a: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 poplatku až </a:t>
          </a:r>
          <a:r>
            <a:rPr lang="cs-CZ" sz="2700" b="1" kern="1200" dirty="0">
              <a:latin typeface="Arial" panose="020B0604020202020204" pitchFamily="34" charset="0"/>
              <a:cs typeface="Arial" panose="020B0604020202020204" pitchFamily="34" charset="0"/>
            </a:rPr>
            <a:t>po uplynutí roku </a:t>
          </a:r>
          <a:r>
            <a:rPr lang="cs-CZ" sz="2700" kern="1200" dirty="0">
              <a:latin typeface="Arial" panose="020B0604020202020204" pitchFamily="34" charset="0"/>
              <a:cs typeface="Arial" panose="020B0604020202020204" pitchFamily="34" charset="0"/>
            </a:rPr>
            <a:t>(výpadek příjmů)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36466"/>
        <a:ext cx="6281873" cy="1312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6F6B4-DF6C-474B-9B3D-93ABEE959F7D}">
      <dsp:nvSpPr>
        <dsp:cNvPr id="0" name=""/>
        <dsp:cNvSpPr/>
      </dsp:nvSpPr>
      <dsp:spPr>
        <a:xfrm>
          <a:off x="0" y="640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49A36-870C-481D-BE6B-F242EA661295}">
      <dsp:nvSpPr>
        <dsp:cNvPr id="0" name=""/>
        <dsp:cNvSpPr/>
      </dsp:nvSpPr>
      <dsp:spPr>
        <a:xfrm>
          <a:off x="453520" y="337969"/>
          <a:ext cx="824582" cy="8245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D5D22-A60C-4E77-AAFC-FC1B287CCBFE}">
      <dsp:nvSpPr>
        <dsp:cNvPr id="0" name=""/>
        <dsp:cNvSpPr/>
      </dsp:nvSpPr>
      <dsp:spPr>
        <a:xfrm>
          <a:off x="1731622" y="640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latin typeface="Arial" panose="020B0604020202020204" pitchFamily="34" charset="0"/>
              <a:cs typeface="Arial" panose="020B0604020202020204" pitchFamily="34" charset="0"/>
            </a:rPr>
            <a:t>Není nutné </a:t>
          </a:r>
          <a:r>
            <a:rPr lang="cs-CZ" sz="2100" kern="1200" dirty="0">
              <a:latin typeface="Arial" panose="020B0604020202020204" pitchFamily="34" charset="0"/>
              <a:cs typeface="Arial" panose="020B0604020202020204" pitchFamily="34" charset="0"/>
            </a:rPr>
            <a:t>elektronické označení nádoby (stačí barevná samolepka s rozdílnou frekvencí svozů)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640"/>
        <a:ext cx="4550250" cy="1499240"/>
      </dsp:txXfrm>
    </dsp:sp>
    <dsp:sp modelId="{E3048CAB-6BCA-4430-A038-5A79A41F30EA}">
      <dsp:nvSpPr>
        <dsp:cNvPr id="0" name=""/>
        <dsp:cNvSpPr/>
      </dsp:nvSpPr>
      <dsp:spPr>
        <a:xfrm>
          <a:off x="0" y="1874690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6A716-50A1-44F2-8527-1E55F3135965}">
      <dsp:nvSpPr>
        <dsp:cNvPr id="0" name=""/>
        <dsp:cNvSpPr/>
      </dsp:nvSpPr>
      <dsp:spPr>
        <a:xfrm>
          <a:off x="453520" y="2212019"/>
          <a:ext cx="824582" cy="8245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DFAB5-9677-4AA6-A07B-748449A8C50E}">
      <dsp:nvSpPr>
        <dsp:cNvPr id="0" name=""/>
        <dsp:cNvSpPr/>
      </dsp:nvSpPr>
      <dsp:spPr>
        <a:xfrm>
          <a:off x="1731622" y="1874690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Arial" panose="020B0604020202020204" pitchFamily="34" charset="0"/>
              <a:cs typeface="Arial" panose="020B0604020202020204" pitchFamily="34" charset="0"/>
            </a:rPr>
            <a:t>Objednání 2 týdenní nebo 4 týdenní frekvence svozu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1874690"/>
        <a:ext cx="4550250" cy="1499240"/>
      </dsp:txXfrm>
    </dsp:sp>
    <dsp:sp modelId="{BAA3E11F-A0FC-4F72-B03C-ECD0E70A01B3}">
      <dsp:nvSpPr>
        <dsp:cNvPr id="0" name=""/>
        <dsp:cNvSpPr/>
      </dsp:nvSpPr>
      <dsp:spPr>
        <a:xfrm>
          <a:off x="0" y="3748741"/>
          <a:ext cx="6281873" cy="14992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572F5-9638-4A2C-97C2-E5DC998F4B2A}">
      <dsp:nvSpPr>
        <dsp:cNvPr id="0" name=""/>
        <dsp:cNvSpPr/>
      </dsp:nvSpPr>
      <dsp:spPr>
        <a:xfrm>
          <a:off x="453520" y="4086070"/>
          <a:ext cx="824582" cy="8245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8F24E-EDA2-4576-ABF8-D834120C638C}">
      <dsp:nvSpPr>
        <dsp:cNvPr id="0" name=""/>
        <dsp:cNvSpPr/>
      </dsp:nvSpPr>
      <dsp:spPr>
        <a:xfrm>
          <a:off x="1731622" y="3748741"/>
          <a:ext cx="4550250" cy="1499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70" tIns="158670" rIns="158670" bIns="1586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Arial" panose="020B0604020202020204" pitchFamily="34" charset="0"/>
              <a:cs typeface="Arial" panose="020B0604020202020204" pitchFamily="34" charset="0"/>
            </a:rPr>
            <a:t>Poplatek lze vybrat již po uplynutí 1. pololetí (termín stanoven vyhláškou)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1622" y="3748741"/>
        <a:ext cx="4550250" cy="1499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459EA-760D-48C6-BD8E-10F69174E3FC}">
      <dsp:nvSpPr>
        <dsp:cNvPr id="0" name=""/>
        <dsp:cNvSpPr/>
      </dsp:nvSpPr>
      <dsp:spPr>
        <a:xfrm>
          <a:off x="0" y="3700"/>
          <a:ext cx="6281873" cy="12798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8269F-7080-4771-B49E-A04A1DE6B688}">
      <dsp:nvSpPr>
        <dsp:cNvPr id="0" name=""/>
        <dsp:cNvSpPr/>
      </dsp:nvSpPr>
      <dsp:spPr>
        <a:xfrm>
          <a:off x="387150" y="291663"/>
          <a:ext cx="704597" cy="7039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56EBC-CD25-44C3-9A35-7210B37964C4}">
      <dsp:nvSpPr>
        <dsp:cNvPr id="0" name=""/>
        <dsp:cNvSpPr/>
      </dsp:nvSpPr>
      <dsp:spPr>
        <a:xfrm>
          <a:off x="1478898" y="3700"/>
          <a:ext cx="4474323" cy="128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82" tIns="135582" rIns="135582" bIns="1355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baseline="0" dirty="0"/>
            <a:t>Zákon o místních poplatcích umožňuje obci určit minimální základ dílčího poplatku, tj. stanovit </a:t>
          </a:r>
          <a:r>
            <a:rPr lang="cs-CZ" sz="1600" b="1" i="0" kern="1200" baseline="0" dirty="0"/>
            <a:t>minimální hmotnost </a:t>
          </a:r>
          <a:r>
            <a:rPr lang="cs-CZ" sz="1600" b="0" i="0" kern="1200" baseline="0" dirty="0"/>
            <a:t>či </a:t>
          </a:r>
          <a:r>
            <a:rPr lang="cs-CZ" sz="1600" b="1" i="0" kern="1200" baseline="0" dirty="0"/>
            <a:t>objem odpadu</a:t>
          </a:r>
          <a:r>
            <a:rPr lang="cs-CZ" sz="1600" b="0" i="0" kern="1200" baseline="0" dirty="0"/>
            <a:t>, připadajícího na </a:t>
          </a:r>
          <a:r>
            <a:rPr lang="cs-CZ" sz="1600" b="1" i="0" kern="1200" baseline="0" dirty="0"/>
            <a:t>jednoho poplatníka </a:t>
          </a:r>
          <a:r>
            <a:rPr lang="cs-CZ" sz="1600" b="0" i="0" kern="1200" baseline="0" dirty="0"/>
            <a:t>za kalendářní měsíc. </a:t>
          </a:r>
          <a:endParaRPr lang="en-US" sz="1600" kern="1200" dirty="0"/>
        </a:p>
      </dsp:txBody>
      <dsp:txXfrm>
        <a:off x="1478898" y="3700"/>
        <a:ext cx="4474323" cy="1281087"/>
      </dsp:txXfrm>
    </dsp:sp>
    <dsp:sp modelId="{C3CAB8E8-C0B9-4D77-A39B-568742CB882A}">
      <dsp:nvSpPr>
        <dsp:cNvPr id="0" name=""/>
        <dsp:cNvSpPr/>
      </dsp:nvSpPr>
      <dsp:spPr>
        <a:xfrm>
          <a:off x="0" y="1595353"/>
          <a:ext cx="6281873" cy="12798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9E638-5BD5-4C56-9A62-EFE40897569B}">
      <dsp:nvSpPr>
        <dsp:cNvPr id="0" name=""/>
        <dsp:cNvSpPr/>
      </dsp:nvSpPr>
      <dsp:spPr>
        <a:xfrm>
          <a:off x="387150" y="1883317"/>
          <a:ext cx="704597" cy="7039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8D6F5-3A6D-4B65-9607-9224F04138F7}">
      <dsp:nvSpPr>
        <dsp:cNvPr id="0" name=""/>
        <dsp:cNvSpPr/>
      </dsp:nvSpPr>
      <dsp:spPr>
        <a:xfrm>
          <a:off x="1478898" y="1595353"/>
          <a:ext cx="4474323" cy="128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82" tIns="135582" rIns="135582" bIns="1355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baseline="0" dirty="0"/>
            <a:t>Maximální výše minimálního základu je</a:t>
          </a:r>
          <a:br>
            <a:rPr lang="cs-CZ" sz="1600" b="0" i="0" kern="1200" baseline="0" dirty="0"/>
          </a:br>
          <a:r>
            <a:rPr lang="cs-CZ" sz="1600" b="0" i="0" kern="1200" baseline="0" dirty="0"/>
            <a:t> </a:t>
          </a:r>
          <a:r>
            <a:rPr lang="cs-CZ" sz="1600" b="1" i="0" kern="1200" baseline="0" dirty="0"/>
            <a:t>10 kg </a:t>
          </a:r>
          <a:r>
            <a:rPr lang="cs-CZ" sz="1600" b="0" i="0" kern="1200" baseline="0" dirty="0"/>
            <a:t>u hmotnostního základu poplatku, nebo </a:t>
          </a:r>
          <a:r>
            <a:rPr lang="cs-CZ" sz="1600" b="1" i="0" kern="1200" baseline="0" dirty="0"/>
            <a:t>60 litrů </a:t>
          </a:r>
          <a:r>
            <a:rPr lang="cs-CZ" sz="1600" b="0" i="0" kern="1200" baseline="0" dirty="0"/>
            <a:t>u objemového nebo kapacitního základu poplatku.</a:t>
          </a:r>
          <a:endParaRPr lang="en-US" sz="1600" kern="1200" dirty="0"/>
        </a:p>
      </dsp:txBody>
      <dsp:txXfrm>
        <a:off x="1478898" y="1595353"/>
        <a:ext cx="4474323" cy="1281087"/>
      </dsp:txXfrm>
    </dsp:sp>
    <dsp:sp modelId="{BD88EA8A-E887-41E6-B7E5-A17E9D927792}">
      <dsp:nvSpPr>
        <dsp:cNvPr id="0" name=""/>
        <dsp:cNvSpPr/>
      </dsp:nvSpPr>
      <dsp:spPr>
        <a:xfrm>
          <a:off x="0" y="3187007"/>
          <a:ext cx="6281873" cy="12798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463DE-90CF-46BD-B7B9-3C73B90FD090}">
      <dsp:nvSpPr>
        <dsp:cNvPr id="0" name=""/>
        <dsp:cNvSpPr/>
      </dsp:nvSpPr>
      <dsp:spPr>
        <a:xfrm>
          <a:off x="387150" y="3474970"/>
          <a:ext cx="704597" cy="7039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1FDD1-A04A-49EA-A6B5-C7CF06344EB2}">
      <dsp:nvSpPr>
        <dsp:cNvPr id="0" name=""/>
        <dsp:cNvSpPr/>
      </dsp:nvSpPr>
      <dsp:spPr>
        <a:xfrm>
          <a:off x="1478898" y="3187007"/>
          <a:ext cx="4474323" cy="128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82" tIns="135582" rIns="135582" bIns="1355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baseline="0"/>
            <a:t>Minimální základ dílčího poplatku musí být stanoven v obecně závazné vyhlášce.</a:t>
          </a:r>
          <a:endParaRPr lang="en-US" sz="1600" kern="1200"/>
        </a:p>
      </dsp:txBody>
      <dsp:txXfrm>
        <a:off x="1478898" y="3187007"/>
        <a:ext cx="4474323" cy="1281087"/>
      </dsp:txXfrm>
    </dsp:sp>
    <dsp:sp modelId="{7F4298ED-ABEB-4725-AC5D-C9395842D471}">
      <dsp:nvSpPr>
        <dsp:cNvPr id="0" name=""/>
        <dsp:cNvSpPr/>
      </dsp:nvSpPr>
      <dsp:spPr>
        <a:xfrm>
          <a:off x="0" y="4778661"/>
          <a:ext cx="6281873" cy="12798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C4C60-CA03-4696-9FA9-63BA4FD9F62C}">
      <dsp:nvSpPr>
        <dsp:cNvPr id="0" name=""/>
        <dsp:cNvSpPr/>
      </dsp:nvSpPr>
      <dsp:spPr>
        <a:xfrm>
          <a:off x="387150" y="5066624"/>
          <a:ext cx="704597" cy="7039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B3B6A-36B3-498A-9FB8-4A4B4A6082C0}">
      <dsp:nvSpPr>
        <dsp:cNvPr id="0" name=""/>
        <dsp:cNvSpPr/>
      </dsp:nvSpPr>
      <dsp:spPr>
        <a:xfrm>
          <a:off x="1478898" y="4778661"/>
          <a:ext cx="4474323" cy="128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82" tIns="135582" rIns="135582" bIns="1355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Opatření proti odpadové turistice</a:t>
          </a:r>
          <a:endParaRPr lang="en-US" sz="1600" kern="1200"/>
        </a:p>
      </dsp:txBody>
      <dsp:txXfrm>
        <a:off x="1478898" y="4778661"/>
        <a:ext cx="4474323" cy="12810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2ED-8F55-45BF-ABED-D33C0CD7E888}">
      <dsp:nvSpPr>
        <dsp:cNvPr id="0" name=""/>
        <dsp:cNvSpPr/>
      </dsp:nvSpPr>
      <dsp:spPr>
        <a:xfrm>
          <a:off x="0" y="0"/>
          <a:ext cx="8461246" cy="9186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Vedení měsíční evidence odpadů, dle platné legislativy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05" y="26905"/>
        <a:ext cx="7392380" cy="864792"/>
      </dsp:txXfrm>
    </dsp:sp>
    <dsp:sp modelId="{6D454CF0-F112-4FC5-AFAF-C08AB86B5A88}">
      <dsp:nvSpPr>
        <dsp:cNvPr id="0" name=""/>
        <dsp:cNvSpPr/>
      </dsp:nvSpPr>
      <dsp:spPr>
        <a:xfrm>
          <a:off x="708629" y="1085621"/>
          <a:ext cx="8461246" cy="918602"/>
        </a:xfrm>
        <a:prstGeom prst="roundRect">
          <a:avLst>
            <a:gd name="adj" fmla="val 10000"/>
          </a:avLst>
        </a:prstGeom>
        <a:solidFill>
          <a:schemeClr val="accent5">
            <a:hueOff val="1667626"/>
            <a:satOff val="1233"/>
            <a:lumOff val="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Vedení evidence nákladů na jednotlivé odpady dle faktur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5534" y="1112526"/>
        <a:ext cx="7101715" cy="864792"/>
      </dsp:txXfrm>
    </dsp:sp>
    <dsp:sp modelId="{ADE7FC99-F1B9-4E77-A936-3EF137B0AE02}">
      <dsp:nvSpPr>
        <dsp:cNvPr id="0" name=""/>
        <dsp:cNvSpPr/>
      </dsp:nvSpPr>
      <dsp:spPr>
        <a:xfrm>
          <a:off x="1406682" y="2171243"/>
          <a:ext cx="8461246" cy="918602"/>
        </a:xfrm>
        <a:prstGeom prst="roundRect">
          <a:avLst>
            <a:gd name="adj" fmla="val 10000"/>
          </a:avLst>
        </a:prstGeom>
        <a:solidFill>
          <a:schemeClr val="accent5">
            <a:hueOff val="3335253"/>
            <a:satOff val="2467"/>
            <a:lumOff val="69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Sumarizace podkladů pro plnění povinnosti obce informovat občany dle §60 odst. 4 zák. 541/2020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3587" y="2198148"/>
        <a:ext cx="7112291" cy="864792"/>
      </dsp:txXfrm>
    </dsp:sp>
    <dsp:sp modelId="{ADD5FC77-6225-4A18-B964-272E94DEBD5B}">
      <dsp:nvSpPr>
        <dsp:cNvPr id="0" name=""/>
        <dsp:cNvSpPr/>
      </dsp:nvSpPr>
      <dsp:spPr>
        <a:xfrm>
          <a:off x="2115311" y="3256865"/>
          <a:ext cx="8461246" cy="918602"/>
        </a:xfrm>
        <a:prstGeom prst="roundRect">
          <a:avLst>
            <a:gd name="adj" fmla="val 10000"/>
          </a:avLst>
        </a:prstGeom>
        <a:solidFill>
          <a:schemeClr val="accent5">
            <a:hueOff val="5002879"/>
            <a:satOff val="3700"/>
            <a:lumOff val="103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Podání Ročního hlášení o produkci odpadů do ISPOP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2216" y="3283770"/>
        <a:ext cx="7101715" cy="864792"/>
      </dsp:txXfrm>
    </dsp:sp>
    <dsp:sp modelId="{4C8E37F8-8B6D-4A48-A4B4-8CA001D1663D}">
      <dsp:nvSpPr>
        <dsp:cNvPr id="0" name=""/>
        <dsp:cNvSpPr/>
      </dsp:nvSpPr>
      <dsp:spPr>
        <a:xfrm>
          <a:off x="7864154" y="703566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98499" y="703566"/>
        <a:ext cx="328401" cy="449311"/>
      </dsp:txXfrm>
    </dsp:sp>
    <dsp:sp modelId="{69B8205C-74E2-484E-B53F-6B9955017876}">
      <dsp:nvSpPr>
        <dsp:cNvPr id="0" name=""/>
        <dsp:cNvSpPr/>
      </dsp:nvSpPr>
      <dsp:spPr>
        <a:xfrm>
          <a:off x="8572783" y="1789188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128267"/>
            <a:satOff val="3922"/>
            <a:lumOff val="93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707128" y="1789188"/>
        <a:ext cx="328401" cy="449311"/>
      </dsp:txXfrm>
    </dsp:sp>
    <dsp:sp modelId="{1AE27830-244C-4BDE-BEC6-817A8D9C1F5C}">
      <dsp:nvSpPr>
        <dsp:cNvPr id="0" name=""/>
        <dsp:cNvSpPr/>
      </dsp:nvSpPr>
      <dsp:spPr>
        <a:xfrm>
          <a:off x="9270836" y="2874809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256535"/>
            <a:satOff val="7844"/>
            <a:lumOff val="187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405181" y="2874809"/>
        <a:ext cx="328401" cy="4493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A9834-5139-4B39-972A-EF174742B5D7}">
      <dsp:nvSpPr>
        <dsp:cNvPr id="0" name=""/>
        <dsp:cNvSpPr/>
      </dsp:nvSpPr>
      <dsp:spPr>
        <a:xfrm>
          <a:off x="0" y="4107"/>
          <a:ext cx="6007290" cy="8748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C02FB-1E4C-4C05-8093-2460BB6E7CC0}">
      <dsp:nvSpPr>
        <dsp:cNvPr id="0" name=""/>
        <dsp:cNvSpPr/>
      </dsp:nvSpPr>
      <dsp:spPr>
        <a:xfrm flipV="1">
          <a:off x="482395" y="360430"/>
          <a:ext cx="45718" cy="1622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8A15C-1072-4FEE-ADAC-81E50D72F3DF}">
      <dsp:nvSpPr>
        <dsp:cNvPr id="0" name=""/>
        <dsp:cNvSpPr/>
      </dsp:nvSpPr>
      <dsp:spPr>
        <a:xfrm>
          <a:off x="1010509" y="4107"/>
          <a:ext cx="4996780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Zavedení</a:t>
          </a:r>
          <a:r>
            <a:rPr lang="cs-CZ" sz="1700" b="1" u="sng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700" b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poplatku</a:t>
          </a:r>
          <a:r>
            <a:rPr lang="cs-CZ" sz="1700" b="1" u="sng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 odpady na nemovitost, výběr vhodné nové OZV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0509" y="4107"/>
        <a:ext cx="4996780" cy="874899"/>
      </dsp:txXfrm>
    </dsp:sp>
    <dsp:sp modelId="{CFB5FD90-E394-490A-B24F-4052B8417738}">
      <dsp:nvSpPr>
        <dsp:cNvPr id="0" name=""/>
        <dsp:cNvSpPr/>
      </dsp:nvSpPr>
      <dsp:spPr>
        <a:xfrm>
          <a:off x="0" y="1097732"/>
          <a:ext cx="6007290" cy="8748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5FEB3-70FD-468E-914C-25FCC02D5510}">
      <dsp:nvSpPr>
        <dsp:cNvPr id="0" name=""/>
        <dsp:cNvSpPr/>
      </dsp:nvSpPr>
      <dsp:spPr>
        <a:xfrm>
          <a:off x="382778" y="1512323"/>
          <a:ext cx="244952" cy="45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F944B-9FD1-4504-A8AF-17131FD839C8}">
      <dsp:nvSpPr>
        <dsp:cNvPr id="0" name=""/>
        <dsp:cNvSpPr/>
      </dsp:nvSpPr>
      <dsp:spPr>
        <a:xfrm>
          <a:off x="1010509" y="1097732"/>
          <a:ext cx="4996780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Zpracování </a:t>
          </a:r>
          <a:r>
            <a:rPr lang="cs-CZ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provozního řádu </a:t>
          </a: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zařízení (Sběrný dvůr)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0509" y="1097732"/>
        <a:ext cx="4996780" cy="874899"/>
      </dsp:txXfrm>
    </dsp:sp>
    <dsp:sp modelId="{58AEE125-9BFA-4B72-AA8E-7258149A0DCE}">
      <dsp:nvSpPr>
        <dsp:cNvPr id="0" name=""/>
        <dsp:cNvSpPr/>
      </dsp:nvSpPr>
      <dsp:spPr>
        <a:xfrm>
          <a:off x="0" y="2191357"/>
          <a:ext cx="6007290" cy="8748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2AC89-E19E-4F97-A0E8-F393DE89C145}">
      <dsp:nvSpPr>
        <dsp:cNvPr id="0" name=""/>
        <dsp:cNvSpPr/>
      </dsp:nvSpPr>
      <dsp:spPr>
        <a:xfrm>
          <a:off x="264657" y="2388209"/>
          <a:ext cx="481194" cy="4811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210C3-34B3-486E-AE2E-64C495292A15}">
      <dsp:nvSpPr>
        <dsp:cNvPr id="0" name=""/>
        <dsp:cNvSpPr/>
      </dsp:nvSpPr>
      <dsp:spPr>
        <a:xfrm>
          <a:off x="1010509" y="2191357"/>
          <a:ext cx="4996780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 30.6.2022 </a:t>
          </a: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nutné požádat Krajský úřad o nový souhlas k provozování zařízení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0509" y="2191357"/>
        <a:ext cx="4996780" cy="874899"/>
      </dsp:txXfrm>
    </dsp:sp>
    <dsp:sp modelId="{77E87D55-825A-427B-83AB-3755E7977642}">
      <dsp:nvSpPr>
        <dsp:cNvPr id="0" name=""/>
        <dsp:cNvSpPr/>
      </dsp:nvSpPr>
      <dsp:spPr>
        <a:xfrm>
          <a:off x="0" y="3284981"/>
          <a:ext cx="6007290" cy="8748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6AB53-556D-41E0-8C41-F84D867C9AA1}">
      <dsp:nvSpPr>
        <dsp:cNvPr id="0" name=""/>
        <dsp:cNvSpPr/>
      </dsp:nvSpPr>
      <dsp:spPr>
        <a:xfrm flipV="1">
          <a:off x="504381" y="3635025"/>
          <a:ext cx="45718" cy="2539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87758-A110-4773-8F72-57B29410E830}">
      <dsp:nvSpPr>
        <dsp:cNvPr id="0" name=""/>
        <dsp:cNvSpPr/>
      </dsp:nvSpPr>
      <dsp:spPr>
        <a:xfrm>
          <a:off x="1010509" y="3284981"/>
          <a:ext cx="4996780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Prodej</a:t>
          </a: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popelnic, kontejnerů, košů a vybavení pro sběrné dvory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0509" y="3284981"/>
        <a:ext cx="4996780" cy="874899"/>
      </dsp:txXfrm>
    </dsp:sp>
    <dsp:sp modelId="{499ED5EE-527C-4D69-B92C-06A5023F069E}">
      <dsp:nvSpPr>
        <dsp:cNvPr id="0" name=""/>
        <dsp:cNvSpPr/>
      </dsp:nvSpPr>
      <dsp:spPr>
        <a:xfrm>
          <a:off x="0" y="4378606"/>
          <a:ext cx="6007290" cy="8748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B8284-EF07-45CD-86F0-EC7F1FC9C3A5}">
      <dsp:nvSpPr>
        <dsp:cNvPr id="0" name=""/>
        <dsp:cNvSpPr/>
      </dsp:nvSpPr>
      <dsp:spPr>
        <a:xfrm flipH="1" flipV="1">
          <a:off x="451517" y="4783205"/>
          <a:ext cx="107474" cy="657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9B4B3-8592-494B-8ABE-48C2DAE05609}">
      <dsp:nvSpPr>
        <dsp:cNvPr id="0" name=""/>
        <dsp:cNvSpPr/>
      </dsp:nvSpPr>
      <dsp:spPr>
        <a:xfrm>
          <a:off x="1010509" y="4378606"/>
          <a:ext cx="4996780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Zpracování </a:t>
          </a:r>
          <a:r>
            <a:rPr lang="cs-CZ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Analýzy odpadů </a:t>
          </a:r>
          <a:r>
            <a:rPr lang="cs-CZ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(efektivita sběrné sítě, nákladovost, porovnání s jinými obcemi v kraji a ČR)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0509" y="4378606"/>
        <a:ext cx="4996780" cy="874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10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35.png"/><Relationship Id="rId5" Type="http://schemas.openxmlformats.org/officeDocument/2006/relationships/diagramColors" Target="../diagrams/colors9.xml"/><Relationship Id="rId10" Type="http://schemas.openxmlformats.org/officeDocument/2006/relationships/image" Target="../media/image34.sv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r.Bin@post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A9E42-81CB-27DF-6C86-52705A1A6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Orientace obce v odpadových paragrafech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50E0B0-4CB4-FADE-C57D-0E82BAACB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Zákon o odpadech 541/2020 Sb.</a:t>
            </a:r>
          </a:p>
          <a:p>
            <a:endParaRPr lang="cs-CZ" dirty="0"/>
          </a:p>
          <a:p>
            <a:r>
              <a:rPr lang="cs-CZ" dirty="0"/>
              <a:t>V Majetíně, 10. května 2022</a:t>
            </a:r>
          </a:p>
        </p:txBody>
      </p:sp>
    </p:spTree>
    <p:extLst>
      <p:ext uri="{BB962C8B-B14F-4D97-AF65-F5344CB8AC3E}">
        <p14:creationId xmlns:p14="http://schemas.microsoft.com/office/powerpoint/2010/main" val="178200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F85452E-756C-0626-51EA-0E6982B4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Sazba poplatku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8ADC1E3-366F-1241-7113-6A8EC21E5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447" y="4767660"/>
            <a:ext cx="6281873" cy="1770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tabLst/>
            </a:pP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 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Sazba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pro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jednotlivé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dílčí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základy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poplatku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za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ukládání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odpadů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na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skládku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(v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Kč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/t)</a:t>
            </a:r>
          </a:p>
          <a:p>
            <a:pPr marL="0" marR="0" lvl="0" indent="-228600"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tabLst/>
            </a:pPr>
            <a:r>
              <a:rPr kumimoji="0" lang="en-US" altLang="cs-CZ" b="1" i="0" u="none" strike="noStrike" cap="none" normalizeH="0" baseline="30000" dirty="0">
                <a:ln>
                  <a:noFill/>
                </a:ln>
                <a:latin typeface="+mn-lt"/>
              </a:rPr>
              <a:t>*)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 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podle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 § 40 </a:t>
            </a:r>
            <a:r>
              <a:rPr kumimoji="0" lang="en-US" altLang="cs-CZ" b="0" i="0" u="none" strike="noStrike" cap="none" normalizeH="0" baseline="0" dirty="0" err="1">
                <a:ln>
                  <a:noFill/>
                </a:ln>
                <a:latin typeface="+mn-lt"/>
              </a:rPr>
              <a:t>odst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latin typeface="+mn-lt"/>
              </a:rPr>
              <a:t>. 1.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B4B75E0-F84A-08E5-494D-AC76418B9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363743"/>
              </p:ext>
            </p:extLst>
          </p:nvPr>
        </p:nvGraphicFramePr>
        <p:xfrm>
          <a:off x="643467" y="721158"/>
          <a:ext cx="10914066" cy="326069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85058">
                  <a:extLst>
                    <a:ext uri="{9D8B030D-6E8A-4147-A177-3AD203B41FA5}">
                      <a16:colId xmlns:a16="http://schemas.microsoft.com/office/drawing/2014/main" val="1568919625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875261313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1837271436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4248967099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892295441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848174120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4012039650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1300436325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3838848391"/>
                    </a:ext>
                  </a:extLst>
                </a:gridCol>
                <a:gridCol w="763127">
                  <a:extLst>
                    <a:ext uri="{9D8B030D-6E8A-4147-A177-3AD203B41FA5}">
                      <a16:colId xmlns:a16="http://schemas.microsoft.com/office/drawing/2014/main" val="2850024574"/>
                    </a:ext>
                  </a:extLst>
                </a:gridCol>
                <a:gridCol w="960865">
                  <a:extLst>
                    <a:ext uri="{9D8B030D-6E8A-4147-A177-3AD203B41FA5}">
                      <a16:colId xmlns:a16="http://schemas.microsoft.com/office/drawing/2014/main" val="1362650407"/>
                    </a:ext>
                  </a:extLst>
                </a:gridCol>
              </a:tblGrid>
              <a:tr h="383637">
                <a:tc>
                  <a:txBody>
                    <a:bodyPr/>
                    <a:lstStyle/>
                    <a:p>
                      <a:pPr algn="ctr" fontAlgn="ctr"/>
                      <a:endParaRPr lang="cs-CZ" sz="1900">
                        <a:effectLst/>
                      </a:endParaRPr>
                    </a:p>
                  </a:txBody>
                  <a:tcPr marL="20241" marR="20241" marT="13494" marB="13494" anchor="ctr"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cs-CZ" sz="1900" dirty="0">
                          <a:effectLst/>
                        </a:rPr>
                        <a:t>Poplatkové období v roce</a:t>
                      </a:r>
                    </a:p>
                  </a:txBody>
                  <a:tcPr marL="20241" marR="20241" marT="13494" marB="13494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215580"/>
                  </a:ext>
                </a:extLst>
              </a:tr>
              <a:tr h="671257">
                <a:tc>
                  <a:txBody>
                    <a:bodyPr/>
                    <a:lstStyle/>
                    <a:p>
                      <a:pPr algn="l" fontAlgn="t"/>
                      <a:r>
                        <a:rPr lang="pl-PL" sz="1900">
                          <a:effectLst/>
                        </a:rPr>
                        <a:t>Dílčí základ poplatku za ukládání</a:t>
                      </a: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2021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2022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2023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2024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2026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2027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2028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2029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2030 a dále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1493192772"/>
                  </a:ext>
                </a:extLst>
              </a:tr>
              <a:tr h="383637">
                <a:tc>
                  <a:txBody>
                    <a:bodyPr/>
                    <a:lstStyle/>
                    <a:p>
                      <a:pPr algn="l" fontAlgn="t"/>
                      <a:r>
                        <a:rPr lang="cs-CZ" sz="1900">
                          <a:effectLst/>
                        </a:rPr>
                        <a:t>využitelných odpadu</a:t>
                      </a:r>
                      <a:r>
                        <a:rPr lang="cs-CZ" sz="1900" baseline="30000">
                          <a:effectLst/>
                        </a:rPr>
                        <a:t>*)</a:t>
                      </a:r>
                      <a:endParaRPr lang="cs-CZ" sz="1900">
                        <a:effectLst/>
                      </a:endParaRP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800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900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1250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1600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1700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1800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1850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1850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2153792744"/>
                  </a:ext>
                </a:extLst>
              </a:tr>
              <a:tr h="383637">
                <a:tc>
                  <a:txBody>
                    <a:bodyPr/>
                    <a:lstStyle/>
                    <a:p>
                      <a:pPr algn="l" fontAlgn="t"/>
                      <a:r>
                        <a:rPr lang="cs-CZ" sz="1900">
                          <a:effectLst/>
                        </a:rPr>
                        <a:t>zbytkových odpadů</a:t>
                      </a: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500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600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dirty="0">
                          <a:effectLst/>
                        </a:rPr>
                        <a:t>600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dirty="0">
                          <a:effectLst/>
                        </a:rPr>
                        <a:t>700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700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800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3229795972"/>
                  </a:ext>
                </a:extLst>
              </a:tr>
              <a:tr h="383637">
                <a:tc>
                  <a:txBody>
                    <a:bodyPr/>
                    <a:lstStyle/>
                    <a:p>
                      <a:pPr algn="l" fontAlgn="t"/>
                      <a:r>
                        <a:rPr lang="cs-CZ" sz="1900">
                          <a:effectLst/>
                        </a:rPr>
                        <a:t>nebezpečných odpadů</a:t>
                      </a: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2000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3599551295"/>
                  </a:ext>
                </a:extLst>
              </a:tr>
              <a:tr h="671257">
                <a:tc>
                  <a:txBody>
                    <a:bodyPr/>
                    <a:lstStyle/>
                    <a:p>
                      <a:pPr algn="l" fontAlgn="t"/>
                      <a:r>
                        <a:rPr lang="cs-CZ" sz="1900">
                          <a:effectLst/>
                        </a:rPr>
                        <a:t>vybraných technologických odpadů</a:t>
                      </a: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45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3619074521"/>
                  </a:ext>
                </a:extLst>
              </a:tr>
              <a:tr h="383637">
                <a:tc>
                  <a:txBody>
                    <a:bodyPr/>
                    <a:lstStyle/>
                    <a:p>
                      <a:pPr algn="l" fontAlgn="t"/>
                      <a:r>
                        <a:rPr lang="cs-CZ" sz="1900">
                          <a:effectLst/>
                        </a:rPr>
                        <a:t>sanačních odpadů</a:t>
                      </a:r>
                    </a:p>
                  </a:txBody>
                  <a:tcPr marL="20241" marR="20241" marT="13494" marB="134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dirty="0">
                          <a:effectLst/>
                        </a:rPr>
                        <a:t>1000</a:t>
                      </a:r>
                    </a:p>
                  </a:txBody>
                  <a:tcPr marL="20241" marR="20241" marT="13494" marB="13494" anchor="ctr"/>
                </a:tc>
                <a:extLst>
                  <a:ext uri="{0D108BD9-81ED-4DB2-BD59-A6C34878D82A}">
                    <a16:rowId xmlns:a16="http://schemas.microsoft.com/office/drawing/2014/main" val="118128314"/>
                  </a:ext>
                </a:extLst>
              </a:tr>
            </a:tbl>
          </a:graphicData>
        </a:graphic>
      </p:graphicFrame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A3C1C0D-0F2D-B737-8F7D-86B26A6A11E6}"/>
              </a:ext>
            </a:extLst>
          </p:cNvPr>
          <p:cNvSpPr/>
          <p:nvPr/>
        </p:nvSpPr>
        <p:spPr>
          <a:xfrm>
            <a:off x="4320356" y="1088690"/>
            <a:ext cx="922749" cy="1447061"/>
          </a:xfrm>
          <a:custGeom>
            <a:avLst/>
            <a:gdLst>
              <a:gd name="connsiteX0" fmla="*/ 337351 w 922749"/>
              <a:gd name="connsiteY0" fmla="*/ 115410 h 1447061"/>
              <a:gd name="connsiteX1" fmla="*/ 239697 w 922749"/>
              <a:gd name="connsiteY1" fmla="*/ 79899 h 1447061"/>
              <a:gd name="connsiteX2" fmla="*/ 115410 w 922749"/>
              <a:gd name="connsiteY2" fmla="*/ 97655 h 1447061"/>
              <a:gd name="connsiteX3" fmla="*/ 44388 w 922749"/>
              <a:gd name="connsiteY3" fmla="*/ 177554 h 1447061"/>
              <a:gd name="connsiteX4" fmla="*/ 35511 w 922749"/>
              <a:gd name="connsiteY4" fmla="*/ 204187 h 1447061"/>
              <a:gd name="connsiteX5" fmla="*/ 26633 w 922749"/>
              <a:gd name="connsiteY5" fmla="*/ 248575 h 1447061"/>
              <a:gd name="connsiteX6" fmla="*/ 0 w 922749"/>
              <a:gd name="connsiteY6" fmla="*/ 292964 h 1447061"/>
              <a:gd name="connsiteX7" fmla="*/ 17755 w 922749"/>
              <a:gd name="connsiteY7" fmla="*/ 1154097 h 1447061"/>
              <a:gd name="connsiteX8" fmla="*/ 44388 w 922749"/>
              <a:gd name="connsiteY8" fmla="*/ 1251752 h 1447061"/>
              <a:gd name="connsiteX9" fmla="*/ 62144 w 922749"/>
              <a:gd name="connsiteY9" fmla="*/ 1305018 h 1447061"/>
              <a:gd name="connsiteX10" fmla="*/ 71021 w 922749"/>
              <a:gd name="connsiteY10" fmla="*/ 1340529 h 1447061"/>
              <a:gd name="connsiteX11" fmla="*/ 97654 w 922749"/>
              <a:gd name="connsiteY11" fmla="*/ 1367162 h 1447061"/>
              <a:gd name="connsiteX12" fmla="*/ 106532 w 922749"/>
              <a:gd name="connsiteY12" fmla="*/ 1393795 h 1447061"/>
              <a:gd name="connsiteX13" fmla="*/ 133165 w 922749"/>
              <a:gd name="connsiteY13" fmla="*/ 1411550 h 1447061"/>
              <a:gd name="connsiteX14" fmla="*/ 186431 w 922749"/>
              <a:gd name="connsiteY14" fmla="*/ 1429305 h 1447061"/>
              <a:gd name="connsiteX15" fmla="*/ 213064 w 922749"/>
              <a:gd name="connsiteY15" fmla="*/ 1438183 h 1447061"/>
              <a:gd name="connsiteX16" fmla="*/ 275208 w 922749"/>
              <a:gd name="connsiteY16" fmla="*/ 1447061 h 1447061"/>
              <a:gd name="connsiteX17" fmla="*/ 630314 w 922749"/>
              <a:gd name="connsiteY17" fmla="*/ 1438183 h 1447061"/>
              <a:gd name="connsiteX18" fmla="*/ 701336 w 922749"/>
              <a:gd name="connsiteY18" fmla="*/ 1402672 h 1447061"/>
              <a:gd name="connsiteX19" fmla="*/ 745724 w 922749"/>
              <a:gd name="connsiteY19" fmla="*/ 1376039 h 1447061"/>
              <a:gd name="connsiteX20" fmla="*/ 790113 w 922749"/>
              <a:gd name="connsiteY20" fmla="*/ 1278385 h 1447061"/>
              <a:gd name="connsiteX21" fmla="*/ 807868 w 922749"/>
              <a:gd name="connsiteY21" fmla="*/ 1207364 h 1447061"/>
              <a:gd name="connsiteX22" fmla="*/ 843379 w 922749"/>
              <a:gd name="connsiteY22" fmla="*/ 1127464 h 1447061"/>
              <a:gd name="connsiteX23" fmla="*/ 852256 w 922749"/>
              <a:gd name="connsiteY23" fmla="*/ 1074198 h 1447061"/>
              <a:gd name="connsiteX24" fmla="*/ 887767 w 922749"/>
              <a:gd name="connsiteY24" fmla="*/ 958789 h 1447061"/>
              <a:gd name="connsiteX25" fmla="*/ 914400 w 922749"/>
              <a:gd name="connsiteY25" fmla="*/ 754602 h 1447061"/>
              <a:gd name="connsiteX26" fmla="*/ 878889 w 922749"/>
              <a:gd name="connsiteY26" fmla="*/ 186431 h 1447061"/>
              <a:gd name="connsiteX27" fmla="*/ 825623 w 922749"/>
              <a:gd name="connsiteY27" fmla="*/ 97655 h 1447061"/>
              <a:gd name="connsiteX28" fmla="*/ 772357 w 922749"/>
              <a:gd name="connsiteY28" fmla="*/ 44389 h 1447061"/>
              <a:gd name="connsiteX29" fmla="*/ 754602 w 922749"/>
              <a:gd name="connsiteY29" fmla="*/ 17756 h 1447061"/>
              <a:gd name="connsiteX30" fmla="*/ 674703 w 922749"/>
              <a:gd name="connsiteY30" fmla="*/ 0 h 1447061"/>
              <a:gd name="connsiteX31" fmla="*/ 399495 w 922749"/>
              <a:gd name="connsiteY31" fmla="*/ 8878 h 1447061"/>
              <a:gd name="connsiteX32" fmla="*/ 337351 w 922749"/>
              <a:gd name="connsiteY32" fmla="*/ 44389 h 1447061"/>
              <a:gd name="connsiteX33" fmla="*/ 310718 w 922749"/>
              <a:gd name="connsiteY33" fmla="*/ 53266 h 1447061"/>
              <a:gd name="connsiteX34" fmla="*/ 284085 w 922749"/>
              <a:gd name="connsiteY34" fmla="*/ 71022 h 1447061"/>
              <a:gd name="connsiteX35" fmla="*/ 266330 w 922749"/>
              <a:gd name="connsiteY35" fmla="*/ 97655 h 1447061"/>
              <a:gd name="connsiteX36" fmla="*/ 248575 w 922749"/>
              <a:gd name="connsiteY36" fmla="*/ 115410 h 144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2749" h="1447061">
                <a:moveTo>
                  <a:pt x="337351" y="115410"/>
                </a:moveTo>
                <a:cubicBezTo>
                  <a:pt x="324110" y="110114"/>
                  <a:pt x="251092" y="79899"/>
                  <a:pt x="239697" y="79899"/>
                </a:cubicBezTo>
                <a:cubicBezTo>
                  <a:pt x="197847" y="79899"/>
                  <a:pt x="156839" y="91736"/>
                  <a:pt x="115410" y="97655"/>
                </a:cubicBezTo>
                <a:cubicBezTo>
                  <a:pt x="60558" y="152505"/>
                  <a:pt x="83576" y="125303"/>
                  <a:pt x="44388" y="177554"/>
                </a:cubicBezTo>
                <a:cubicBezTo>
                  <a:pt x="41429" y="186432"/>
                  <a:pt x="37781" y="195109"/>
                  <a:pt x="35511" y="204187"/>
                </a:cubicBezTo>
                <a:cubicBezTo>
                  <a:pt x="31851" y="218826"/>
                  <a:pt x="32237" y="234565"/>
                  <a:pt x="26633" y="248575"/>
                </a:cubicBezTo>
                <a:cubicBezTo>
                  <a:pt x="20225" y="264596"/>
                  <a:pt x="8878" y="278168"/>
                  <a:pt x="0" y="292964"/>
                </a:cubicBezTo>
                <a:cubicBezTo>
                  <a:pt x="5918" y="580008"/>
                  <a:pt x="9314" y="867116"/>
                  <a:pt x="17755" y="1154097"/>
                </a:cubicBezTo>
                <a:cubicBezTo>
                  <a:pt x="18564" y="1181620"/>
                  <a:pt x="36422" y="1227853"/>
                  <a:pt x="44388" y="1251752"/>
                </a:cubicBezTo>
                <a:cubicBezTo>
                  <a:pt x="50307" y="1269507"/>
                  <a:pt x="57605" y="1286861"/>
                  <a:pt x="62144" y="1305018"/>
                </a:cubicBezTo>
                <a:cubicBezTo>
                  <a:pt x="65103" y="1316855"/>
                  <a:pt x="64968" y="1329935"/>
                  <a:pt x="71021" y="1340529"/>
                </a:cubicBezTo>
                <a:cubicBezTo>
                  <a:pt x="77250" y="1351430"/>
                  <a:pt x="88776" y="1358284"/>
                  <a:pt x="97654" y="1367162"/>
                </a:cubicBezTo>
                <a:cubicBezTo>
                  <a:pt x="100613" y="1376040"/>
                  <a:pt x="100686" y="1386488"/>
                  <a:pt x="106532" y="1393795"/>
                </a:cubicBezTo>
                <a:cubicBezTo>
                  <a:pt x="113197" y="1402126"/>
                  <a:pt x="123415" y="1407217"/>
                  <a:pt x="133165" y="1411550"/>
                </a:cubicBezTo>
                <a:cubicBezTo>
                  <a:pt x="150268" y="1419151"/>
                  <a:pt x="168676" y="1423387"/>
                  <a:pt x="186431" y="1429305"/>
                </a:cubicBezTo>
                <a:cubicBezTo>
                  <a:pt x="195309" y="1432264"/>
                  <a:pt x="203800" y="1436860"/>
                  <a:pt x="213064" y="1438183"/>
                </a:cubicBezTo>
                <a:lnTo>
                  <a:pt x="275208" y="1447061"/>
                </a:lnTo>
                <a:cubicBezTo>
                  <a:pt x="393577" y="1444102"/>
                  <a:pt x="512171" y="1446059"/>
                  <a:pt x="630314" y="1438183"/>
                </a:cubicBezTo>
                <a:cubicBezTo>
                  <a:pt x="656644" y="1436428"/>
                  <a:pt x="680167" y="1415903"/>
                  <a:pt x="701336" y="1402672"/>
                </a:cubicBezTo>
                <a:cubicBezTo>
                  <a:pt x="715968" y="1393527"/>
                  <a:pt x="730928" y="1384917"/>
                  <a:pt x="745724" y="1376039"/>
                </a:cubicBezTo>
                <a:cubicBezTo>
                  <a:pt x="771018" y="1274867"/>
                  <a:pt x="727763" y="1434260"/>
                  <a:pt x="790113" y="1278385"/>
                </a:cubicBezTo>
                <a:cubicBezTo>
                  <a:pt x="799176" y="1255728"/>
                  <a:pt x="799746" y="1230375"/>
                  <a:pt x="807868" y="1207364"/>
                </a:cubicBezTo>
                <a:cubicBezTo>
                  <a:pt x="817568" y="1179880"/>
                  <a:pt x="831542" y="1154097"/>
                  <a:pt x="843379" y="1127464"/>
                </a:cubicBezTo>
                <a:cubicBezTo>
                  <a:pt x="846338" y="1109709"/>
                  <a:pt x="847520" y="1091564"/>
                  <a:pt x="852256" y="1074198"/>
                </a:cubicBezTo>
                <a:cubicBezTo>
                  <a:pt x="884591" y="955638"/>
                  <a:pt x="857701" y="1124154"/>
                  <a:pt x="887767" y="958789"/>
                </a:cubicBezTo>
                <a:cubicBezTo>
                  <a:pt x="900077" y="891085"/>
                  <a:pt x="906813" y="822878"/>
                  <a:pt x="914400" y="754602"/>
                </a:cubicBezTo>
                <a:cubicBezTo>
                  <a:pt x="913005" y="679284"/>
                  <a:pt x="949890" y="344211"/>
                  <a:pt x="878889" y="186431"/>
                </a:cubicBezTo>
                <a:cubicBezTo>
                  <a:pt x="864727" y="154961"/>
                  <a:pt x="846329" y="125263"/>
                  <a:pt x="825623" y="97655"/>
                </a:cubicBezTo>
                <a:cubicBezTo>
                  <a:pt x="792588" y="53608"/>
                  <a:pt x="811301" y="70351"/>
                  <a:pt x="772357" y="44389"/>
                </a:cubicBezTo>
                <a:cubicBezTo>
                  <a:pt x="766439" y="35511"/>
                  <a:pt x="762933" y="24421"/>
                  <a:pt x="754602" y="17756"/>
                </a:cubicBezTo>
                <a:cubicBezTo>
                  <a:pt x="743099" y="8554"/>
                  <a:pt x="675249" y="91"/>
                  <a:pt x="674703" y="0"/>
                </a:cubicBezTo>
                <a:cubicBezTo>
                  <a:pt x="582967" y="2959"/>
                  <a:pt x="490494" y="-3096"/>
                  <a:pt x="399495" y="8878"/>
                </a:cubicBezTo>
                <a:cubicBezTo>
                  <a:pt x="375841" y="11990"/>
                  <a:pt x="358690" y="33719"/>
                  <a:pt x="337351" y="44389"/>
                </a:cubicBezTo>
                <a:cubicBezTo>
                  <a:pt x="328981" y="48574"/>
                  <a:pt x="319596" y="50307"/>
                  <a:pt x="310718" y="53266"/>
                </a:cubicBezTo>
                <a:cubicBezTo>
                  <a:pt x="301840" y="59185"/>
                  <a:pt x="291630" y="63477"/>
                  <a:pt x="284085" y="71022"/>
                </a:cubicBezTo>
                <a:cubicBezTo>
                  <a:pt x="276541" y="78567"/>
                  <a:pt x="272995" y="89323"/>
                  <a:pt x="266330" y="97655"/>
                </a:cubicBezTo>
                <a:cubicBezTo>
                  <a:pt x="261101" y="104191"/>
                  <a:pt x="254493" y="109492"/>
                  <a:pt x="248575" y="11541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06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62687BB-ECE3-CA06-3327-FE2FDFFC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Autofit/>
          </a:bodyPr>
          <a:lstStyle/>
          <a:p>
            <a:r>
              <a:rPr lang="cs-CZ" sz="2000" b="1" spc="0" dirty="0">
                <a:solidFill>
                  <a:schemeClr val="tx1"/>
                </a:solidFill>
                <a:latin typeface="Arial" panose="020B0604020202020204" pitchFamily="34" charset="0"/>
              </a:rPr>
              <a:t>Příloha č. 12 k zákonu č. 541/2020 Sb.</a:t>
            </a:r>
            <a:br>
              <a:rPr lang="cs-CZ" sz="2000" b="1" spc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sz="2000" b="1" i="0" spc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Množství odpadů, na které se vztahuje výjimka podle § 157</a:t>
            </a:r>
            <a:b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2041109-72E1-2952-52B1-B9C4EC960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793197"/>
              </p:ext>
            </p:extLst>
          </p:nvPr>
        </p:nvGraphicFramePr>
        <p:xfrm>
          <a:off x="807722" y="3476709"/>
          <a:ext cx="10576564" cy="120400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1895">
                  <a:extLst>
                    <a:ext uri="{9D8B030D-6E8A-4147-A177-3AD203B41FA5}">
                      <a16:colId xmlns:a16="http://schemas.microsoft.com/office/drawing/2014/main" val="407486304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801038864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568156756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885566613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3987624103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999786173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063507068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3877738891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3658004957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769816869"/>
                    </a:ext>
                  </a:extLst>
                </a:gridCol>
              </a:tblGrid>
              <a:tr h="4294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300" dirty="0">
                          <a:effectLst/>
                        </a:rPr>
                        <a:t>Rok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2021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2022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2023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2024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2025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2026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2027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2028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2029</a:t>
                      </a:r>
                    </a:p>
                  </a:txBody>
                  <a:tcPr marL="28758" marR="28758" marT="19172" marB="19172" anchor="ctr"/>
                </a:tc>
                <a:extLst>
                  <a:ext uri="{0D108BD9-81ED-4DB2-BD59-A6C34878D82A}">
                    <a16:rowId xmlns:a16="http://schemas.microsoft.com/office/drawing/2014/main" val="671196008"/>
                  </a:ext>
                </a:extLst>
              </a:tr>
              <a:tr h="7745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300">
                          <a:effectLst/>
                        </a:rPr>
                        <a:t>Množství odpadu na obyvatele v tunách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0,2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0,19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0,18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0,17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0,16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0,15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 dirty="0">
                          <a:effectLst/>
                        </a:rPr>
                        <a:t>0,14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>
                          <a:effectLst/>
                        </a:rPr>
                        <a:t>0,13</a:t>
                      </a:r>
                    </a:p>
                  </a:txBody>
                  <a:tcPr marL="28758" marR="28758" marT="19172" marB="1917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300" dirty="0">
                          <a:effectLst/>
                        </a:rPr>
                        <a:t>0,12</a:t>
                      </a:r>
                    </a:p>
                  </a:txBody>
                  <a:tcPr marL="28758" marR="28758" marT="19172" marB="19172" anchor="ctr"/>
                </a:tc>
                <a:extLst>
                  <a:ext uri="{0D108BD9-81ED-4DB2-BD59-A6C34878D82A}">
                    <a16:rowId xmlns:a16="http://schemas.microsoft.com/office/drawing/2014/main" val="1865628492"/>
                  </a:ext>
                </a:extLst>
              </a:tr>
            </a:tbl>
          </a:graphicData>
        </a:graphic>
      </p:graphicFrame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068F0B96-D651-2C80-5D0F-141E36589884}"/>
              </a:ext>
            </a:extLst>
          </p:cNvPr>
          <p:cNvSpPr/>
          <p:nvPr/>
        </p:nvSpPr>
        <p:spPr>
          <a:xfrm>
            <a:off x="4474179" y="3233651"/>
            <a:ext cx="922749" cy="1447061"/>
          </a:xfrm>
          <a:custGeom>
            <a:avLst/>
            <a:gdLst>
              <a:gd name="connsiteX0" fmla="*/ 337351 w 922749"/>
              <a:gd name="connsiteY0" fmla="*/ 115410 h 1447061"/>
              <a:gd name="connsiteX1" fmla="*/ 239697 w 922749"/>
              <a:gd name="connsiteY1" fmla="*/ 79899 h 1447061"/>
              <a:gd name="connsiteX2" fmla="*/ 115410 w 922749"/>
              <a:gd name="connsiteY2" fmla="*/ 97655 h 1447061"/>
              <a:gd name="connsiteX3" fmla="*/ 44388 w 922749"/>
              <a:gd name="connsiteY3" fmla="*/ 177554 h 1447061"/>
              <a:gd name="connsiteX4" fmla="*/ 35511 w 922749"/>
              <a:gd name="connsiteY4" fmla="*/ 204187 h 1447061"/>
              <a:gd name="connsiteX5" fmla="*/ 26633 w 922749"/>
              <a:gd name="connsiteY5" fmla="*/ 248575 h 1447061"/>
              <a:gd name="connsiteX6" fmla="*/ 0 w 922749"/>
              <a:gd name="connsiteY6" fmla="*/ 292964 h 1447061"/>
              <a:gd name="connsiteX7" fmla="*/ 17755 w 922749"/>
              <a:gd name="connsiteY7" fmla="*/ 1154097 h 1447061"/>
              <a:gd name="connsiteX8" fmla="*/ 44388 w 922749"/>
              <a:gd name="connsiteY8" fmla="*/ 1251752 h 1447061"/>
              <a:gd name="connsiteX9" fmla="*/ 62144 w 922749"/>
              <a:gd name="connsiteY9" fmla="*/ 1305018 h 1447061"/>
              <a:gd name="connsiteX10" fmla="*/ 71021 w 922749"/>
              <a:gd name="connsiteY10" fmla="*/ 1340529 h 1447061"/>
              <a:gd name="connsiteX11" fmla="*/ 97654 w 922749"/>
              <a:gd name="connsiteY11" fmla="*/ 1367162 h 1447061"/>
              <a:gd name="connsiteX12" fmla="*/ 106532 w 922749"/>
              <a:gd name="connsiteY12" fmla="*/ 1393795 h 1447061"/>
              <a:gd name="connsiteX13" fmla="*/ 133165 w 922749"/>
              <a:gd name="connsiteY13" fmla="*/ 1411550 h 1447061"/>
              <a:gd name="connsiteX14" fmla="*/ 186431 w 922749"/>
              <a:gd name="connsiteY14" fmla="*/ 1429305 h 1447061"/>
              <a:gd name="connsiteX15" fmla="*/ 213064 w 922749"/>
              <a:gd name="connsiteY15" fmla="*/ 1438183 h 1447061"/>
              <a:gd name="connsiteX16" fmla="*/ 275208 w 922749"/>
              <a:gd name="connsiteY16" fmla="*/ 1447061 h 1447061"/>
              <a:gd name="connsiteX17" fmla="*/ 630314 w 922749"/>
              <a:gd name="connsiteY17" fmla="*/ 1438183 h 1447061"/>
              <a:gd name="connsiteX18" fmla="*/ 701336 w 922749"/>
              <a:gd name="connsiteY18" fmla="*/ 1402672 h 1447061"/>
              <a:gd name="connsiteX19" fmla="*/ 745724 w 922749"/>
              <a:gd name="connsiteY19" fmla="*/ 1376039 h 1447061"/>
              <a:gd name="connsiteX20" fmla="*/ 790113 w 922749"/>
              <a:gd name="connsiteY20" fmla="*/ 1278385 h 1447061"/>
              <a:gd name="connsiteX21" fmla="*/ 807868 w 922749"/>
              <a:gd name="connsiteY21" fmla="*/ 1207364 h 1447061"/>
              <a:gd name="connsiteX22" fmla="*/ 843379 w 922749"/>
              <a:gd name="connsiteY22" fmla="*/ 1127464 h 1447061"/>
              <a:gd name="connsiteX23" fmla="*/ 852256 w 922749"/>
              <a:gd name="connsiteY23" fmla="*/ 1074198 h 1447061"/>
              <a:gd name="connsiteX24" fmla="*/ 887767 w 922749"/>
              <a:gd name="connsiteY24" fmla="*/ 958789 h 1447061"/>
              <a:gd name="connsiteX25" fmla="*/ 914400 w 922749"/>
              <a:gd name="connsiteY25" fmla="*/ 754602 h 1447061"/>
              <a:gd name="connsiteX26" fmla="*/ 878889 w 922749"/>
              <a:gd name="connsiteY26" fmla="*/ 186431 h 1447061"/>
              <a:gd name="connsiteX27" fmla="*/ 825623 w 922749"/>
              <a:gd name="connsiteY27" fmla="*/ 97655 h 1447061"/>
              <a:gd name="connsiteX28" fmla="*/ 772357 w 922749"/>
              <a:gd name="connsiteY28" fmla="*/ 44389 h 1447061"/>
              <a:gd name="connsiteX29" fmla="*/ 754602 w 922749"/>
              <a:gd name="connsiteY29" fmla="*/ 17756 h 1447061"/>
              <a:gd name="connsiteX30" fmla="*/ 674703 w 922749"/>
              <a:gd name="connsiteY30" fmla="*/ 0 h 1447061"/>
              <a:gd name="connsiteX31" fmla="*/ 399495 w 922749"/>
              <a:gd name="connsiteY31" fmla="*/ 8878 h 1447061"/>
              <a:gd name="connsiteX32" fmla="*/ 337351 w 922749"/>
              <a:gd name="connsiteY32" fmla="*/ 44389 h 1447061"/>
              <a:gd name="connsiteX33" fmla="*/ 310718 w 922749"/>
              <a:gd name="connsiteY33" fmla="*/ 53266 h 1447061"/>
              <a:gd name="connsiteX34" fmla="*/ 284085 w 922749"/>
              <a:gd name="connsiteY34" fmla="*/ 71022 h 1447061"/>
              <a:gd name="connsiteX35" fmla="*/ 266330 w 922749"/>
              <a:gd name="connsiteY35" fmla="*/ 97655 h 1447061"/>
              <a:gd name="connsiteX36" fmla="*/ 248575 w 922749"/>
              <a:gd name="connsiteY36" fmla="*/ 115410 h 144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2749" h="1447061">
                <a:moveTo>
                  <a:pt x="337351" y="115410"/>
                </a:moveTo>
                <a:cubicBezTo>
                  <a:pt x="324110" y="110114"/>
                  <a:pt x="251092" y="79899"/>
                  <a:pt x="239697" y="79899"/>
                </a:cubicBezTo>
                <a:cubicBezTo>
                  <a:pt x="197847" y="79899"/>
                  <a:pt x="156839" y="91736"/>
                  <a:pt x="115410" y="97655"/>
                </a:cubicBezTo>
                <a:cubicBezTo>
                  <a:pt x="60558" y="152505"/>
                  <a:pt x="83576" y="125303"/>
                  <a:pt x="44388" y="177554"/>
                </a:cubicBezTo>
                <a:cubicBezTo>
                  <a:pt x="41429" y="186432"/>
                  <a:pt x="37781" y="195109"/>
                  <a:pt x="35511" y="204187"/>
                </a:cubicBezTo>
                <a:cubicBezTo>
                  <a:pt x="31851" y="218826"/>
                  <a:pt x="32237" y="234565"/>
                  <a:pt x="26633" y="248575"/>
                </a:cubicBezTo>
                <a:cubicBezTo>
                  <a:pt x="20225" y="264596"/>
                  <a:pt x="8878" y="278168"/>
                  <a:pt x="0" y="292964"/>
                </a:cubicBezTo>
                <a:cubicBezTo>
                  <a:pt x="5918" y="580008"/>
                  <a:pt x="9314" y="867116"/>
                  <a:pt x="17755" y="1154097"/>
                </a:cubicBezTo>
                <a:cubicBezTo>
                  <a:pt x="18564" y="1181620"/>
                  <a:pt x="36422" y="1227853"/>
                  <a:pt x="44388" y="1251752"/>
                </a:cubicBezTo>
                <a:cubicBezTo>
                  <a:pt x="50307" y="1269507"/>
                  <a:pt x="57605" y="1286861"/>
                  <a:pt x="62144" y="1305018"/>
                </a:cubicBezTo>
                <a:cubicBezTo>
                  <a:pt x="65103" y="1316855"/>
                  <a:pt x="64968" y="1329935"/>
                  <a:pt x="71021" y="1340529"/>
                </a:cubicBezTo>
                <a:cubicBezTo>
                  <a:pt x="77250" y="1351430"/>
                  <a:pt x="88776" y="1358284"/>
                  <a:pt x="97654" y="1367162"/>
                </a:cubicBezTo>
                <a:cubicBezTo>
                  <a:pt x="100613" y="1376040"/>
                  <a:pt x="100686" y="1386488"/>
                  <a:pt x="106532" y="1393795"/>
                </a:cubicBezTo>
                <a:cubicBezTo>
                  <a:pt x="113197" y="1402126"/>
                  <a:pt x="123415" y="1407217"/>
                  <a:pt x="133165" y="1411550"/>
                </a:cubicBezTo>
                <a:cubicBezTo>
                  <a:pt x="150268" y="1419151"/>
                  <a:pt x="168676" y="1423387"/>
                  <a:pt x="186431" y="1429305"/>
                </a:cubicBezTo>
                <a:cubicBezTo>
                  <a:pt x="195309" y="1432264"/>
                  <a:pt x="203800" y="1436860"/>
                  <a:pt x="213064" y="1438183"/>
                </a:cubicBezTo>
                <a:lnTo>
                  <a:pt x="275208" y="1447061"/>
                </a:lnTo>
                <a:cubicBezTo>
                  <a:pt x="393577" y="1444102"/>
                  <a:pt x="512171" y="1446059"/>
                  <a:pt x="630314" y="1438183"/>
                </a:cubicBezTo>
                <a:cubicBezTo>
                  <a:pt x="656644" y="1436428"/>
                  <a:pt x="680167" y="1415903"/>
                  <a:pt x="701336" y="1402672"/>
                </a:cubicBezTo>
                <a:cubicBezTo>
                  <a:pt x="715968" y="1393527"/>
                  <a:pt x="730928" y="1384917"/>
                  <a:pt x="745724" y="1376039"/>
                </a:cubicBezTo>
                <a:cubicBezTo>
                  <a:pt x="771018" y="1274867"/>
                  <a:pt x="727763" y="1434260"/>
                  <a:pt x="790113" y="1278385"/>
                </a:cubicBezTo>
                <a:cubicBezTo>
                  <a:pt x="799176" y="1255728"/>
                  <a:pt x="799746" y="1230375"/>
                  <a:pt x="807868" y="1207364"/>
                </a:cubicBezTo>
                <a:cubicBezTo>
                  <a:pt x="817568" y="1179880"/>
                  <a:pt x="831542" y="1154097"/>
                  <a:pt x="843379" y="1127464"/>
                </a:cubicBezTo>
                <a:cubicBezTo>
                  <a:pt x="846338" y="1109709"/>
                  <a:pt x="847520" y="1091564"/>
                  <a:pt x="852256" y="1074198"/>
                </a:cubicBezTo>
                <a:cubicBezTo>
                  <a:pt x="884591" y="955638"/>
                  <a:pt x="857701" y="1124154"/>
                  <a:pt x="887767" y="958789"/>
                </a:cubicBezTo>
                <a:cubicBezTo>
                  <a:pt x="900077" y="891085"/>
                  <a:pt x="906813" y="822878"/>
                  <a:pt x="914400" y="754602"/>
                </a:cubicBezTo>
                <a:cubicBezTo>
                  <a:pt x="913005" y="679284"/>
                  <a:pt x="949890" y="344211"/>
                  <a:pt x="878889" y="186431"/>
                </a:cubicBezTo>
                <a:cubicBezTo>
                  <a:pt x="864727" y="154961"/>
                  <a:pt x="846329" y="125263"/>
                  <a:pt x="825623" y="97655"/>
                </a:cubicBezTo>
                <a:cubicBezTo>
                  <a:pt x="792588" y="53608"/>
                  <a:pt x="811301" y="70351"/>
                  <a:pt x="772357" y="44389"/>
                </a:cubicBezTo>
                <a:cubicBezTo>
                  <a:pt x="766439" y="35511"/>
                  <a:pt x="762933" y="24421"/>
                  <a:pt x="754602" y="17756"/>
                </a:cubicBezTo>
                <a:cubicBezTo>
                  <a:pt x="743099" y="8554"/>
                  <a:pt x="675249" y="91"/>
                  <a:pt x="674703" y="0"/>
                </a:cubicBezTo>
                <a:cubicBezTo>
                  <a:pt x="582967" y="2959"/>
                  <a:pt x="490494" y="-3096"/>
                  <a:pt x="399495" y="8878"/>
                </a:cubicBezTo>
                <a:cubicBezTo>
                  <a:pt x="375841" y="11990"/>
                  <a:pt x="358690" y="33719"/>
                  <a:pt x="337351" y="44389"/>
                </a:cubicBezTo>
                <a:cubicBezTo>
                  <a:pt x="328981" y="48574"/>
                  <a:pt x="319596" y="50307"/>
                  <a:pt x="310718" y="53266"/>
                </a:cubicBezTo>
                <a:cubicBezTo>
                  <a:pt x="301840" y="59185"/>
                  <a:pt x="291630" y="63477"/>
                  <a:pt x="284085" y="71022"/>
                </a:cubicBezTo>
                <a:cubicBezTo>
                  <a:pt x="276541" y="78567"/>
                  <a:pt x="272995" y="89323"/>
                  <a:pt x="266330" y="97655"/>
                </a:cubicBezTo>
                <a:cubicBezTo>
                  <a:pt x="261101" y="104191"/>
                  <a:pt x="254493" y="109492"/>
                  <a:pt x="248575" y="115410"/>
                </a:cubicBezTo>
              </a:path>
            </a:pathLst>
          </a:cu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49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6DB27FC-133A-E935-BFB3-189B3081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Skládkovací poplatek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5F2BDC3-8F2E-8F84-C2D8-2C0F1D506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2443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91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287C2E-C6EA-B910-7B95-01DB2FD9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400">
                <a:solidFill>
                  <a:schemeClr val="tx1"/>
                </a:solidFill>
              </a:rPr>
              <a:t>Odpad od podnikatelů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F098E-B39E-E65A-4534-03028E75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mají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živnostníci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smlouvu s obcí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nemusí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vést průběžnou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evidenci a podávat roční hlášení ISPOP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Smlouva může být jen na vybrané odpady (SKO, odpady z obalů)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Smlouva nemusí obsahovat likvidaci nebezpečných nebo objemných odpadů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 má přehled o produkci odpadů od podnikatelů a může jej přiměřeně zpoplatnit (zohlední v ceně za službu vyšší skládkovací poplatek)</a:t>
            </a:r>
          </a:p>
        </p:txBody>
      </p:sp>
    </p:spTree>
    <p:extLst>
      <p:ext uri="{BB962C8B-B14F-4D97-AF65-F5344CB8AC3E}">
        <p14:creationId xmlns:p14="http://schemas.microsoft.com/office/powerpoint/2010/main" val="44810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303256-20A4-E7EA-D5D7-A2BC09BBF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400" dirty="0">
                <a:solidFill>
                  <a:schemeClr val="tx1"/>
                </a:solidFill>
              </a:rPr>
              <a:t>Výběr vhodné OZV k platbě za odpad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AF128-0A84-94E8-1BEF-94226C609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Poplatek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 obecní systém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odpadového hospodářství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Poplatek za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odkládání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komunálního odpadu 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nemovité věci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Poplatky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kombinovat!!!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161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FEE0AB-0C38-D1B6-2A9A-BD3BAB35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pl-PL" sz="4400"/>
              <a:t>Poplatek za odkládání komunálního odpadu z nemovité věci</a:t>
            </a:r>
            <a:br>
              <a:rPr lang="pl-PL" sz="4400"/>
            </a:br>
            <a:endParaRPr lang="cs-CZ" sz="4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C39395-D398-BD09-DD04-351FE006E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Nutná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inventarizace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nádob (přiřazení nádob/y dle velikosti ke konkrétní adrese)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Nelze zavést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žádné slevy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Platba na základě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hmotnosti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vyprodukovaného odpadu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Platba na základě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objemu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vyprodukovaného odpadu (skutečného počtu výsypů dle velikosti nádoby)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Platba na základě objednané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kapacity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nádoby  (objednává se předem definovaný počet výsypů, např. 1x14 dní = 26 x za rok 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3171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11666-34D7-2019-3C14-3EA3BB54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skutečné hmotnosti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7C4EC30-1510-9699-80BF-64F83E70E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382917"/>
              </p:ext>
            </p:extLst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cký objekt 3" descr="Nakloněné váhy se souvislou výplní">
            <a:extLst>
              <a:ext uri="{FF2B5EF4-FFF2-40B4-BE49-F238E27FC236}">
                <a16:creationId xmlns:a16="http://schemas.microsoft.com/office/drawing/2014/main" id="{631A6002-D355-967A-46D2-543522FF63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36707" y="1004102"/>
            <a:ext cx="914400" cy="914400"/>
          </a:xfrm>
          <a:prstGeom prst="rect">
            <a:avLst/>
          </a:prstGeom>
        </p:spPr>
      </p:pic>
      <p:pic>
        <p:nvPicPr>
          <p:cNvPr id="7" name="Grafický objekt 6" descr="Měsíční kalendář se souvislou výplní">
            <a:extLst>
              <a:ext uri="{FF2B5EF4-FFF2-40B4-BE49-F238E27FC236}">
                <a16:creationId xmlns:a16="http://schemas.microsoft.com/office/drawing/2014/main" id="{8C243560-7EC4-7B5E-F772-86A6239722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6707" y="2885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0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23571-AE05-2E87-B860-DBADDA84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skutečného počtu výsypů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95B3D57-3F0F-7A72-168D-92E8A7BD0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89838"/>
              </p:ext>
            </p:extLst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092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8B4FC-E5F9-4CB0-9D44-7CC77F3D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objednané kapacity nádob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6249FB5-E08E-5074-1263-78B1603A4E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608162"/>
              </p:ext>
            </p:extLst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046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55715-6EDC-6563-04B5-FF66D3EA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základ dílčího poplatku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D783817F-3E76-8949-8BB4-ACE7EB8C1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79951"/>
              </p:ext>
            </p:extLst>
          </p:nvPr>
        </p:nvGraphicFramePr>
        <p:xfrm>
          <a:off x="5118447" y="390617"/>
          <a:ext cx="6281873" cy="606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AD7736A-2276-4A42-BAF0-A7A8C665801C}"/>
              </a:ext>
            </a:extLst>
          </p:cNvPr>
          <p:cNvSpPr txBox="1"/>
          <p:nvPr/>
        </p:nvSpPr>
        <p:spPr>
          <a:xfrm>
            <a:off x="1092818" y="510798"/>
            <a:ext cx="3728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+mj-lt"/>
                <a:cs typeface="Arial" panose="020B0604020202020204" pitchFamily="34" charset="0"/>
              </a:rPr>
              <a:t>Paradox legislativy</a:t>
            </a:r>
          </a:p>
        </p:txBody>
      </p:sp>
    </p:spTree>
    <p:extLst>
      <p:ext uri="{BB962C8B-B14F-4D97-AF65-F5344CB8AC3E}">
        <p14:creationId xmlns:p14="http://schemas.microsoft.com/office/powerpoint/2010/main" val="65137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566B60-B5CB-0D8F-DB30-17EB180D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400" dirty="0">
                <a:solidFill>
                  <a:schemeClr val="tx1"/>
                </a:solidFill>
              </a:rPr>
              <a:t>Evidence odpadů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5D24FD-6053-904B-5A7F-201612E08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Podání hlášení do ISPOP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Nad 100 tun ostatních odpadů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Nad 600 kg nebezpečných odpadů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 28.2.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Plasty, papír, kovy ze školy (v obci) – ANO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Kovy a papír ze sběren, které nejsou uvedeny v systému obce (OZV)– do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ISPOPu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</a:t>
            </a:r>
          </a:p>
          <a:p>
            <a:r>
              <a:rPr lang="cs-CZ" b="1" i="0" dirty="0">
                <a:effectLst/>
                <a:latin typeface="Arial" panose="020B0604020202020204" pitchFamily="34" charset="0"/>
              </a:rPr>
              <a:t>Hlášení o obecním systému </a:t>
            </a:r>
            <a:r>
              <a:rPr lang="cs-CZ" i="0" dirty="0">
                <a:effectLst/>
                <a:latin typeface="Arial" panose="020B0604020202020204" pitchFamily="34" charset="0"/>
              </a:rPr>
              <a:t>je součástí ročního hlášení </a:t>
            </a:r>
            <a:r>
              <a:rPr lang="cs-CZ" dirty="0"/>
              <a:t>od r. 2023</a:t>
            </a:r>
          </a:p>
        </p:txBody>
      </p:sp>
    </p:spTree>
    <p:extLst>
      <p:ext uri="{BB962C8B-B14F-4D97-AF65-F5344CB8AC3E}">
        <p14:creationId xmlns:p14="http://schemas.microsoft.com/office/powerpoint/2010/main" val="1461160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68551-3BF5-F0F7-D784-D9EF05BF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Plátce poplatku není </a:t>
            </a:r>
            <a:r>
              <a:rPr lang="cs-CZ" dirty="0" err="1"/>
              <a:t>povinnen</a:t>
            </a:r>
            <a:r>
              <a:rPr lang="cs-CZ" dirty="0"/>
              <a:t> uvést počet bydlících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2097C-7CA7-AF80-623C-CC3F7286D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Je plátce poplatku povinen uvést v ohlášení počet fyzických osob, které mají v nemovité věci bydliště?</a:t>
            </a:r>
          </a:p>
          <a:p>
            <a:pPr algn="l"/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Údaj o počtu osob, které mají v nemovité věci bydliště, není údajem rozhodným pro stanovení místního poplatku za odkládání komunálního odpadu z nemovité věci. </a:t>
            </a:r>
          </a:p>
          <a:p>
            <a:pPr algn="l"/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Určení počtu osob, které mají v nemovité věci bydliště v jednotlivých kalendářních měsících (dílčích obdobích), je nezbytné pro vypočtení výše poplatku, připadajícího na jednotlivé poplatníky za poplatkové období. </a:t>
            </a:r>
          </a:p>
          <a:p>
            <a:pPr algn="l"/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Tyto informace jsou významné pro plátce poplatku, nikoliv však pro správce poplatku, a </a:t>
            </a:r>
            <a:r>
              <a:rPr lang="cs-CZ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plátce poplatku </a:t>
            </a: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je proto do ohlášení </a:t>
            </a:r>
            <a:r>
              <a:rPr lang="cs-CZ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není povinen uvádět</a:t>
            </a: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1E9334B-AE44-6BD9-1DBA-95EC16ED3620}"/>
              </a:ext>
            </a:extLst>
          </p:cNvPr>
          <p:cNvSpPr txBox="1"/>
          <p:nvPr/>
        </p:nvSpPr>
        <p:spPr>
          <a:xfrm>
            <a:off x="1024407" y="803186"/>
            <a:ext cx="3130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+mj-lt"/>
                <a:cs typeface="Arial" panose="020B0604020202020204" pitchFamily="34" charset="0"/>
              </a:rPr>
              <a:t>Paradox legislativy</a:t>
            </a:r>
          </a:p>
        </p:txBody>
      </p:sp>
    </p:spTree>
    <p:extLst>
      <p:ext uri="{BB962C8B-B14F-4D97-AF65-F5344CB8AC3E}">
        <p14:creationId xmlns:p14="http://schemas.microsoft.com/office/powerpoint/2010/main" val="354660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2FAC7D-DCB3-2808-F720-88E74153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A0277-1FB2-0544-6D7A-4C0E2398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Nárůst administrativy (důslednější evidence vč. nákladů)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Nové povinnosti (od r. 2023 Hlášení o obecním systému do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ISPOPu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Plnění cílů: % třídění (do r. 2025 60%)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Snížení skládkovaných odpadů (v r. 2025 160 kg/os)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Prodražení systému</a:t>
            </a:r>
          </a:p>
        </p:txBody>
      </p:sp>
    </p:spTree>
    <p:extLst>
      <p:ext uri="{BB962C8B-B14F-4D97-AF65-F5344CB8AC3E}">
        <p14:creationId xmlns:p14="http://schemas.microsoft.com/office/powerpoint/2010/main" val="252940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1D01C2-005E-D938-46EA-C59AB640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400" dirty="0">
                <a:solidFill>
                  <a:schemeClr val="tx1"/>
                </a:solidFill>
              </a:rPr>
              <a:t>Opatření k plnění cílů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F4BB5-7005-38E3-9117-24E55AB6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995986" cy="417127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Zpracování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Analýzy odpadového hospodářství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obce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Navržení opatření k dosažení požadovaných cílů do r. 2025 (třídění přes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60 %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skládkování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160 kg/os.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Zavedení poplatku dle množství produkovaných odpadů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Nabídnutí občanům dostatečné kapacity nádob na tříděný odpad</a:t>
            </a:r>
          </a:p>
        </p:txBody>
      </p:sp>
    </p:spTree>
    <p:extLst>
      <p:ext uri="{BB962C8B-B14F-4D97-AF65-F5344CB8AC3E}">
        <p14:creationId xmlns:p14="http://schemas.microsoft.com/office/powerpoint/2010/main" val="843305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7FD5AFD-F176-20C9-5199-FE1B91F7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chemeClr val="tx1"/>
                </a:solidFill>
              </a:rPr>
              <a:t>Nabídka služeb za cenu od </a:t>
            </a:r>
            <a:r>
              <a:rPr lang="cs-CZ" sz="3400" b="1" dirty="0">
                <a:solidFill>
                  <a:schemeClr val="tx1"/>
                </a:solidFill>
              </a:rPr>
              <a:t>1,- Kč/občana/měsíc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A20F4E5-0B9E-F445-8491-3D99D10F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1662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74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FE43D436-9D76-4479-B202-282AA3363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D5FDDF-28FB-4871-BAF5-BC352B706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5B7D8589-9CA0-4BA7-B315-7BA600BCB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D0C97FEA-5238-47DE-9956-42F382C26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8C4A9B43-E0C5-483B-B15C-4022ECA49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95BF8B62-C636-43AF-894B-0457A9F26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669F993C-7340-4413-87F8-A28166860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6EB881D7-3E2B-4490-BB0A-16E777AD9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52CE5935-55CA-4EB9-9A3D-100B75145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CC6D6F8B-79F9-4F06-8A2D-7BABF0529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DEF715FE-2D51-4CC6-AD82-306DA627C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60E354CF-EF82-4609-8F48-2EFB01C27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FB9D2ACB-DE65-4053-BB6A-2DD575E12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275F112D-24B3-48F4-B2DB-FAB9E57C7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224785A-F9F5-4670-880A-D7C6FBAB9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6767A8E2-1B21-4162-ACFD-4B70C1403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260829BA-C3E3-4388-B253-321C7F999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7F195E9B-F7B2-48EE-ADF4-0FCA5767B0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BD0E493A-B71F-4BD3-B6BC-84DC52C14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C82D4841-AB36-409F-AD31-FF0FE10B4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A025D47F-C545-4969-97D8-A41AE0B2E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CB1A3BE3-B4BA-4266-A08A-DC26E7CA6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CC5D0E10-479B-45F0-9A6D-F38F3240A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6805D41-FCD0-B575-48C3-3E3F7A26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092" y="2349925"/>
            <a:ext cx="3498979" cy="245644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Poradenská činnost</a:t>
            </a:r>
          </a:p>
        </p:txBody>
      </p:sp>
      <p:graphicFrame>
        <p:nvGraphicFramePr>
          <p:cNvPr id="61" name="Zástupný obsah 2">
            <a:extLst>
              <a:ext uri="{FF2B5EF4-FFF2-40B4-BE49-F238E27FC236}">
                <a16:creationId xmlns:a16="http://schemas.microsoft.com/office/drawing/2014/main" id="{FA81FA89-6BE7-C01A-E687-33B4C1AE0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805093"/>
              </p:ext>
            </p:extLst>
          </p:nvPr>
        </p:nvGraphicFramePr>
        <p:xfrm>
          <a:off x="804672" y="798444"/>
          <a:ext cx="6007290" cy="525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cký objekt 7" descr="Odpadky se souvislou výplní">
            <a:extLst>
              <a:ext uri="{FF2B5EF4-FFF2-40B4-BE49-F238E27FC236}">
                <a16:creationId xmlns:a16="http://schemas.microsoft.com/office/drawing/2014/main" id="{D3FDE9DD-F734-5472-46F3-5893EC21F4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9563" y="4037120"/>
            <a:ext cx="914400" cy="914400"/>
          </a:xfrm>
          <a:prstGeom prst="rect">
            <a:avLst/>
          </a:prstGeom>
        </p:spPr>
      </p:pic>
      <p:pic>
        <p:nvPicPr>
          <p:cNvPr id="10" name="Grafický objekt 9" descr="Výzkum se souvislou výplní">
            <a:extLst>
              <a:ext uri="{FF2B5EF4-FFF2-40B4-BE49-F238E27FC236}">
                <a16:creationId xmlns:a16="http://schemas.microsoft.com/office/drawing/2014/main" id="{D008CAED-6F6C-1877-4558-FFAF0D6F24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0346" y="5179020"/>
            <a:ext cx="914400" cy="914400"/>
          </a:xfrm>
          <a:prstGeom prst="rect">
            <a:avLst/>
          </a:prstGeom>
        </p:spPr>
      </p:pic>
      <p:pic>
        <p:nvPicPr>
          <p:cNvPr id="12" name="Grafický objekt 11" descr="Architektura se souvislou výplní">
            <a:extLst>
              <a:ext uri="{FF2B5EF4-FFF2-40B4-BE49-F238E27FC236}">
                <a16:creationId xmlns:a16="http://schemas.microsoft.com/office/drawing/2014/main" id="{89EB62F2-4F2C-770B-4BFC-6CB7D909E2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4712" y="1849438"/>
            <a:ext cx="914400" cy="914400"/>
          </a:xfrm>
          <a:prstGeom prst="rect">
            <a:avLst/>
          </a:prstGeom>
        </p:spPr>
      </p:pic>
      <p:pic>
        <p:nvPicPr>
          <p:cNvPr id="14" name="Grafický objekt 13" descr="Prasátko – kasička se souvislou výplní">
            <a:extLst>
              <a:ext uri="{FF2B5EF4-FFF2-40B4-BE49-F238E27FC236}">
                <a16:creationId xmlns:a16="http://schemas.microsoft.com/office/drawing/2014/main" id="{55C3CBA0-AB1D-F16B-7A7B-1A18B9025A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1467" y="7360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3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D8D41B-FA80-BC88-C9F6-559A1EBB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862" y="1544575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 err="1"/>
              <a:t>Děkuji</a:t>
            </a:r>
            <a:r>
              <a:rPr lang="en-US" sz="4800" dirty="0"/>
              <a:t> za </a:t>
            </a:r>
            <a:r>
              <a:rPr lang="en-US" sz="4800" dirty="0" err="1"/>
              <a:t>pozornost</a:t>
            </a:r>
            <a:endParaRPr lang="en-US" sz="48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D39B95-8740-94F9-52A7-24D9541EE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Ing. Radim Plachý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Mr.Bin@post.cz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603 19 25 96</a:t>
            </a:r>
          </a:p>
        </p:txBody>
      </p:sp>
    </p:spTree>
    <p:extLst>
      <p:ext uri="{BB962C8B-B14F-4D97-AF65-F5344CB8AC3E}">
        <p14:creationId xmlns:p14="http://schemas.microsoft.com/office/powerpoint/2010/main" val="209567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201EC5-802D-6588-C242-5C958106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cs-CZ" sz="3600">
                <a:solidFill>
                  <a:schemeClr val="accent1"/>
                </a:solidFill>
              </a:rPr>
              <a:t>Hlášení o obecním systému 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8178A-073C-0B71-777F-FD752198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9 listů A4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14 tabulek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Přes 150 položek k vyplnění</a:t>
            </a:r>
          </a:p>
          <a:p>
            <a:pPr>
              <a:lnSpc>
                <a:spcPct val="110000"/>
              </a:lnSpc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Množství odpadů od podnikatelů v systému obce                   (t)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Počet kusů jednoho čísla zpravodaje o správném sběru a nakládání s odpady				  (ks)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Zelené zakázky a nákupy			             ano/ne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Soutěže, pochvaly, články v tisku apod.                           ano/ne</a:t>
            </a:r>
          </a:p>
          <a:p>
            <a:pPr>
              <a:lnSpc>
                <a:spcPct val="11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452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9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D8ED54-614E-D386-9D7F-BFF966E6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400" dirty="0">
                <a:solidFill>
                  <a:schemeClr val="tx1"/>
                </a:solidFill>
              </a:rPr>
              <a:t>Obec je povinna informovat</a:t>
            </a:r>
          </a:p>
        </p:txBody>
      </p:sp>
      <p:cxnSp>
        <p:nvCxnSpPr>
          <p:cNvPr id="40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12FDE-7EC2-0603-0F5E-622F8FE05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376238"/>
            <a:ext cx="5511800" cy="47551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nejméně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1x ročně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(doporučeno 4x pro zvýšení osvěty)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způsobem umožňujícím dálkový přístup (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internet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 o způsobech a rozsahu odděleného soustřeďování komunálního odpadu (dle OZV na obecní systém OH)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o využití a odstranění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komunálního odpadu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(kolik tun kde skončilo, třídírna, ZEVO, skládka)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o možnostech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prevence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 a minimalizace vzniku komunálního odpadu (předcházení, znovuvyužití, atd.) 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zveřejní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kvantifikované výsledky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odpadového hospodářství obce (kolik tun všech odpadů obec vyprodukovala)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včetně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nákladů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 na provoz obecního systému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latin typeface="Arial" panose="020B0604020202020204" pitchFamily="34" charset="0"/>
              </a:rPr>
              <a:t>Při nesplnění sankce do 100 000 Kč</a:t>
            </a:r>
          </a:p>
          <a:p>
            <a:pPr>
              <a:lnSpc>
                <a:spcPct val="11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76591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ABD81A-37B8-83F1-E0CE-DE57E2C2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§ 59 obecní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8FC2F-AFF2-6E63-C799-AC22D1FE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cs-CZ" sz="1600" b="0" i="0" dirty="0">
                <a:effectLst/>
                <a:latin typeface="Arial" panose="020B0604020202020204" pitchFamily="34" charset="0"/>
              </a:rPr>
              <a:t>Obec je povinna přebrat veškerý komunální odpad od občanů</a:t>
            </a: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Obec je povinna </a:t>
            </a:r>
            <a:r>
              <a:rPr lang="cs-CZ" sz="1600" b="1" i="0" dirty="0">
                <a:effectLst/>
                <a:latin typeface="Arial" panose="020B0604020202020204" pitchFamily="34" charset="0"/>
              </a:rPr>
              <a:t>určit místa 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pro oddělené soustřeďování </a:t>
            </a:r>
            <a:r>
              <a:rPr lang="cs-CZ" sz="1600" b="0" i="1" dirty="0">
                <a:effectLst/>
                <a:latin typeface="Arial" panose="020B0604020202020204" pitchFamily="34" charset="0"/>
              </a:rPr>
              <a:t>komunálního odpadu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, a to alespoň </a:t>
            </a:r>
            <a:r>
              <a:rPr lang="cs-CZ" sz="1600" b="0" i="1" dirty="0">
                <a:effectLst/>
                <a:latin typeface="Arial" panose="020B0604020202020204" pitchFamily="34" charset="0"/>
              </a:rPr>
              <a:t>nebezpečného odpadu, papíru, plastů, skla, kovů, biologického odpadu, jedlých olejů a tuků 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a od 1. ledna 2025 rovněž </a:t>
            </a:r>
            <a:r>
              <a:rPr lang="cs-CZ" sz="1600" i="1" dirty="0">
                <a:effectLst/>
                <a:latin typeface="Arial" panose="020B0604020202020204" pitchFamily="34" charset="0"/>
              </a:rPr>
              <a:t>textilu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sz="1600" b="1" i="0" dirty="0">
                <a:effectLst/>
                <a:latin typeface="Arial" panose="020B0604020202020204" pitchFamily="34" charset="0"/>
              </a:rPr>
              <a:t>Chybí objemný odpad!!!</a:t>
            </a:r>
            <a:endParaRPr lang="cs-CZ" sz="1600" b="1" dirty="0">
              <a:latin typeface="Arial" panose="020B0604020202020204" pitchFamily="34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Obec je </a:t>
            </a:r>
            <a:r>
              <a:rPr lang="cs-CZ" sz="1600" b="1" i="0" dirty="0">
                <a:effectLst/>
                <a:latin typeface="Arial" panose="020B0604020202020204" pitchFamily="34" charset="0"/>
              </a:rPr>
              <a:t>povinna zajistit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, aby odděleně soustřeďované recyklovatelné složky komunálního odpadu tvořily v kalendářním roce 2025 a následujících letech alespoň 60 %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710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FE8F70-4BDD-BE0C-DF4C-D4EDFBA34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cs-CZ" sz="4100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Odděleně soustřeďované recyklovatelné složky komunálního odpadu</a:t>
            </a:r>
            <a:endParaRPr lang="cs-CZ" sz="41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D49FF8-9B26-55F4-7A34-79B0D9BB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V roce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2025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a následujících letech alespoň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60 %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V roce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2030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 a následujících letech alespoň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65 %</a:t>
            </a:r>
            <a:endParaRPr lang="cs-CZ" sz="1500" b="1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V roce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2035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 a následujících letech alespoň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70 %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latin typeface="Arial" panose="020B0604020202020204" pitchFamily="34" charset="0"/>
              </a:rPr>
              <a:t>Při nesplnění sankce do 200 000 Kč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latin typeface="Arial" panose="020B0604020202020204" pitchFamily="34" charset="0"/>
              </a:rPr>
              <a:t>Lze započíst odpad </a:t>
            </a:r>
            <a:r>
              <a:rPr lang="cs-CZ" sz="1500" b="1" dirty="0">
                <a:latin typeface="Arial" panose="020B0604020202020204" pitchFamily="34" charset="0"/>
              </a:rPr>
              <a:t>od podnikatelů</a:t>
            </a:r>
            <a:r>
              <a:rPr lang="cs-CZ" sz="1500" dirty="0">
                <a:latin typeface="Arial" panose="020B0604020202020204" pitchFamily="34" charset="0"/>
              </a:rPr>
              <a:t>, kteří jsou </a:t>
            </a:r>
            <a:r>
              <a:rPr lang="cs-CZ" sz="1500" b="1" dirty="0">
                <a:latin typeface="Arial" panose="020B0604020202020204" pitchFamily="34" charset="0"/>
              </a:rPr>
              <a:t>v systému </a:t>
            </a:r>
            <a:r>
              <a:rPr lang="cs-CZ" sz="1500" dirty="0">
                <a:latin typeface="Arial" panose="020B0604020202020204" pitchFamily="34" charset="0"/>
              </a:rPr>
              <a:t>obce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latin typeface="Arial" panose="020B0604020202020204" pitchFamily="34" charset="0"/>
              </a:rPr>
              <a:t>Lze započítat odpad ze sběren a výkupen či skládky (obec obdrží podklady do 15. ledna)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Obec může plnit své povinnosti podle tohoto zákona prostřednictvím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dobrovolného svazku obcí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podle zákona o obcích nebo prostřednictvím veřejnoprávní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smlouvy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uzavřené s jinou obcí.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3852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6E1A-0098-EB81-B707-27337FAC7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cs-CZ" dirty="0"/>
              <a:t>Pozitivní seznam využitelných odpadů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640296-16DA-0942-54F6-DBC601C63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67760"/>
              </p:ext>
            </p:extLst>
          </p:nvPr>
        </p:nvGraphicFramePr>
        <p:xfrm>
          <a:off x="5440363" y="1127125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19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FB1AB-CC81-5A1E-3A69-4DC1A8DF6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cs-CZ" dirty="0"/>
              <a:t>Negativní seznam odpadů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F865284-7A8D-7FDB-5CEB-364140FAC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75216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885D83D3-2DD1-BC3A-C8CD-8190CEBA1224}"/>
              </a:ext>
            </a:extLst>
          </p:cNvPr>
          <p:cNvSpPr txBox="1"/>
          <p:nvPr/>
        </p:nvSpPr>
        <p:spPr>
          <a:xfrm>
            <a:off x="7190744" y="5236061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Pouze odpady skupiny 20</a:t>
            </a:r>
          </a:p>
        </p:txBody>
      </p:sp>
    </p:spTree>
    <p:extLst>
      <p:ext uri="{BB962C8B-B14F-4D97-AF65-F5344CB8AC3E}">
        <p14:creationId xmlns:p14="http://schemas.microsoft.com/office/powerpoint/2010/main" val="402064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DDF61-DF7E-3412-E824-3DAB369D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%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4AC1F-A909-DC46-5CB8-6D48D3E47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927960"/>
          </a:xfrm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Příloha č. 18 k vyhlášce č. 273/2021 Sb.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ED1E11-9496-B187-4BFC-1AEAAB5ED1DE}"/>
              </a:ext>
            </a:extLst>
          </p:cNvPr>
          <p:cNvSpPr txBox="1"/>
          <p:nvPr/>
        </p:nvSpPr>
        <p:spPr>
          <a:xfrm>
            <a:off x="5663953" y="2574524"/>
            <a:ext cx="4048218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Tříděné odpady </a:t>
            </a:r>
            <a:r>
              <a:rPr lang="cs-CZ" dirty="0"/>
              <a:t>(pozitivní seznam)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0B69A35-16C2-2A8A-C260-AF5CF1AC1CFB}"/>
              </a:ext>
            </a:extLst>
          </p:cNvPr>
          <p:cNvSpPr txBox="1"/>
          <p:nvPr/>
        </p:nvSpPr>
        <p:spPr>
          <a:xfrm>
            <a:off x="5486400" y="2957743"/>
            <a:ext cx="422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Všechny komunální odpady</a:t>
            </a:r>
          </a:p>
          <a:p>
            <a:pPr algn="ctr"/>
            <a:r>
              <a:rPr lang="cs-CZ" dirty="0"/>
              <a:t>(pozitivní seznam + negativní seznam)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839EA01-148A-ED8C-0F55-96E646C4FD25}"/>
              </a:ext>
            </a:extLst>
          </p:cNvPr>
          <p:cNvSpPr txBox="1"/>
          <p:nvPr/>
        </p:nvSpPr>
        <p:spPr>
          <a:xfrm>
            <a:off x="4910830" y="2771312"/>
            <a:ext cx="753123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Cíl =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1757477-C77D-A6E1-3337-027C5399D616}"/>
              </a:ext>
            </a:extLst>
          </p:cNvPr>
          <p:cNvSpPr txBox="1"/>
          <p:nvPr/>
        </p:nvSpPr>
        <p:spPr>
          <a:xfrm>
            <a:off x="9594899" y="2760955"/>
            <a:ext cx="1924975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100 =   %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4A29F665-31C7-23B9-DED2-D051AF46C53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663953" y="2957743"/>
            <a:ext cx="39309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5076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{8E03D8A6-AAB3-4DFB-B1EA-0D097F3DD69C}tf16401371</Template>
  <TotalTime>382</TotalTime>
  <Words>1445</Words>
  <Application>Microsoft Office PowerPoint</Application>
  <PresentationFormat>Širokoúhlá obrazovka</PresentationFormat>
  <Paragraphs>243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 Light</vt:lpstr>
      <vt:lpstr>Rockwell</vt:lpstr>
      <vt:lpstr>Wingdings</vt:lpstr>
      <vt:lpstr>Atlas</vt:lpstr>
      <vt:lpstr>Orientace obce v odpadových paragrafech</vt:lpstr>
      <vt:lpstr>Evidence odpadů</vt:lpstr>
      <vt:lpstr>Hlášení o obecním systému </vt:lpstr>
      <vt:lpstr>Obec je povinna informovat</vt:lpstr>
      <vt:lpstr>§ 59 obecní systém</vt:lpstr>
      <vt:lpstr>Odděleně soustřeďované recyklovatelné složky komunálního odpadu</vt:lpstr>
      <vt:lpstr>Pozitivní seznam využitelných odpadů</vt:lpstr>
      <vt:lpstr>Negativní seznam odpadů</vt:lpstr>
      <vt:lpstr>Výpočet % třídění</vt:lpstr>
      <vt:lpstr>Sazba poplatku</vt:lpstr>
      <vt:lpstr>Příloha č. 12 k zákonu č. 541/2020 Sb. Množství odpadů, na které se vztahuje výjimka podle § 157 </vt:lpstr>
      <vt:lpstr>Skládkovací poplatek</vt:lpstr>
      <vt:lpstr>Odpad od podnikatelů</vt:lpstr>
      <vt:lpstr>Výběr vhodné OZV k platbě za odpad</vt:lpstr>
      <vt:lpstr>Poplatek za odkládání komunálního odpadu z nemovité věci </vt:lpstr>
      <vt:lpstr>Dle skutečné hmotnosti</vt:lpstr>
      <vt:lpstr>Dle skutečného počtu výsypů</vt:lpstr>
      <vt:lpstr>Dle objednané kapacity nádob</vt:lpstr>
      <vt:lpstr>Minimální základ dílčího poplatku</vt:lpstr>
      <vt:lpstr>Plátce poplatku není povinnen uvést počet bydlících</vt:lpstr>
      <vt:lpstr>Shrnutí</vt:lpstr>
      <vt:lpstr>Opatření k plnění cílů</vt:lpstr>
      <vt:lpstr>Nabídka služeb za cenu od 1,- Kč/občana/měsíc</vt:lpstr>
      <vt:lpstr>Poradenská činnost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odpadový</dc:title>
  <dc:creator>Radim Plachý</dc:creator>
  <cp:lastModifiedBy>Uživatel systému Windows</cp:lastModifiedBy>
  <cp:revision>5</cp:revision>
  <dcterms:created xsi:type="dcterms:W3CDTF">2022-05-04T07:17:03Z</dcterms:created>
  <dcterms:modified xsi:type="dcterms:W3CDTF">2022-05-06T09:09:17Z</dcterms:modified>
</cp:coreProperties>
</file>