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65" r:id="rId3"/>
    <p:sldId id="266" r:id="rId4"/>
    <p:sldId id="268" r:id="rId5"/>
    <p:sldId id="267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76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59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62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538488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609480" y="4011120"/>
            <a:ext cx="538488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3368880" y="198108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609480" y="401112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3368880" y="401112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173376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2430360" y="1981080"/>
            <a:ext cx="173376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4251240" y="1981080"/>
            <a:ext cx="173376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609480" y="4011120"/>
            <a:ext cx="173376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5"/>
          </p:nvPr>
        </p:nvSpPr>
        <p:spPr>
          <a:xfrm>
            <a:off x="2430360" y="4011120"/>
            <a:ext cx="173376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6"/>
          </p:nvPr>
        </p:nvSpPr>
        <p:spPr>
          <a:xfrm>
            <a:off x="4251240" y="4011120"/>
            <a:ext cx="173376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09480" y="1981080"/>
            <a:ext cx="538488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538488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262764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3368880" y="1981080"/>
            <a:ext cx="262764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609480" y="457200"/>
            <a:ext cx="10972800" cy="6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368880" y="1981080"/>
            <a:ext cx="262764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609480" y="401112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262764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3368880" y="198108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3368880" y="401112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48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480" y="198108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368880" y="1981080"/>
            <a:ext cx="262764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09480" y="4011120"/>
            <a:ext cx="5384880" cy="18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9"/>
          <p:cNvSpPr txBox="1"/>
          <p:nvPr/>
        </p:nvSpPr>
        <p:spPr>
          <a:xfrm>
            <a:off x="1523880" y="1894680"/>
            <a:ext cx="9144000" cy="82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 „Vzdělávání zástupců a zaměstnanců obcí I. typu 2018 – 21“, </a:t>
            </a:r>
            <a:r>
              <a:rPr lang="cs-CZ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</a:t>
            </a:r>
            <a:r>
              <a:rPr lang="cs-CZ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č. CZ.03.4.74/0.0/0.0/15_019/0010271 je spolufinancován z EU.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9"/>
          <p:cNvSpPr txBox="1"/>
          <p:nvPr/>
        </p:nvSpPr>
        <p:spPr>
          <a:xfrm>
            <a:off x="1194318" y="3429000"/>
            <a:ext cx="9144000" cy="22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Vzdělávací program pro nově zvolené zástupce obcí I. typu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rgbClr val="000000"/>
              </a:solidFill>
              <a:ea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 dirty="0">
                <a:latin typeface="Calibri"/>
                <a:ea typeface="Calibri"/>
                <a:cs typeface="Calibri"/>
                <a:sym typeface="Calibri"/>
              </a:rPr>
              <a:t>Základní kurzy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 dirty="0">
                <a:latin typeface="Calibri"/>
                <a:ea typeface="Calibri"/>
                <a:cs typeface="Calibri"/>
                <a:sym typeface="Calibri"/>
              </a:rPr>
              <a:t>ŠKOLA MÍSTNÍCH SAMOSPRÁV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9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360" y="682560"/>
            <a:ext cx="4397958" cy="98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3878" y="682559"/>
            <a:ext cx="1626722" cy="98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0"/>
    </mc:Choice>
    <mc:Fallback>
      <p:transition spd="slow" advTm="79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39C33-C0CB-A07C-341D-B07DDD5D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8B4DA5-E5D5-1568-AA7F-994D1EE9C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E70A45-E3F4-54B6-AF26-3CA58DCF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30" y="0"/>
            <a:ext cx="484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49"/>
    </mc:Choice>
    <mc:Fallback>
      <p:transition spd="slow" advTm="214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30B62-A4BB-D046-779E-008F745C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69550A-57F9-87FF-D64C-CF0A11C43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EDBD5C-DEBB-0A8B-6C62-81286904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30" y="0"/>
            <a:ext cx="484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4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89"/>
    </mc:Choice>
    <mc:Fallback>
      <p:transition spd="slow" advTm="216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B6867-2E39-C436-0212-81584C75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B25EAF-5E0F-F016-55C1-828228BCD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53512E-28FB-6AFE-C79C-284DD637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30" y="0"/>
            <a:ext cx="484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9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9"/>
    </mc:Choice>
    <mc:Fallback>
      <p:transition spd="slow" advTm="213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ED809-1E67-2B34-C2E2-ACCCB7EC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48C5C-C2D6-FA84-CB8C-8E3D6902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0D1634-6195-E2EC-6DD0-842F3866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30" y="0"/>
            <a:ext cx="484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78"/>
    </mc:Choice>
    <mc:Fallback>
      <p:transition spd="slow" advTm="210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9"/>
          <p:cNvSpPr txBox="1"/>
          <p:nvPr/>
        </p:nvSpPr>
        <p:spPr>
          <a:xfrm>
            <a:off x="1524000" y="1649476"/>
            <a:ext cx="9144000" cy="112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9"/>
          <p:cNvSpPr txBox="1"/>
          <p:nvPr/>
        </p:nvSpPr>
        <p:spPr>
          <a:xfrm>
            <a:off x="541176" y="1866122"/>
            <a:ext cx="10851502" cy="302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cs-CZ" sz="2400" dirty="0"/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-CZ" sz="2800" dirty="0"/>
              <a:t>Podrobné informace o aktuálně vypsaných kurzech a registrace na:</a:t>
            </a: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cs-CZ" sz="2400" dirty="0"/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-CZ" sz="4500" dirty="0"/>
              <a:t> </a:t>
            </a:r>
            <a:r>
              <a:rPr lang="cs-CZ" sz="4500" b="1" dirty="0"/>
              <a:t>www.portalzastupitele.cz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9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32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4"/>
    </mc:Choice>
    <mc:Fallback>
      <p:transition spd="slow" advTm="1089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59</Words>
  <Application>Microsoft Office PowerPoint</Application>
  <PresentationFormat>Širokoúhlá obrazovka</PresentationFormat>
  <Paragraphs>13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Mattyašovská</dc:creator>
  <cp:lastModifiedBy>Simona Paulíková</cp:lastModifiedBy>
  <cp:revision>24</cp:revision>
  <dcterms:modified xsi:type="dcterms:W3CDTF">2022-11-14T07:47:48Z</dcterms:modified>
</cp:coreProperties>
</file>