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0.jp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1.jp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2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jp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jp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jp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temp_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36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temp_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temp_1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temp_1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temp_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36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temp_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temp_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362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temp_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temp_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362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temp_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temp_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362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temp_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